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F0A07-B87F-4376-BAEF-22BFF4C31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8D3772-2647-451A-9A9F-4E1D9D6BA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8B4ED4-4659-41E0-967F-37D013D73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C14535-71B8-48FA-9334-95AEC04B8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0EC96E-B0AE-4517-8770-F0C6F851B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5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DE6C17-A904-4884-A7FE-6E2315DFE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252965-590B-4002-9F39-216D14B37D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CF3E8F-F351-4162-9762-4DF6BB84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F27D35-C0D5-4144-A868-172F7D900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F1CBC9-0C94-4DB0-8443-7285B82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54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CF80B84-9EFA-48E9-B24F-8B176ADAB3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BCFAA3-0579-4908-AC3B-837ED2FD5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8BC467-8153-49DA-9C86-90FB5A22E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FFFA83-C228-4021-91D0-62407ED8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370A87-3959-4833-A5B7-DF8FD72A4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148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429BA214-9371-944E-A983-48504350661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47996FB-9723-8B4B-96E6-4B76D968A84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B140DA3-910F-F14C-8182-D2DD3BDD95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 userDrawn="1"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09/07/2025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 userDrawn="1"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 userDrawn="1"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A8F233E3-F95B-1B4D-A640-961FDFBE80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22029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537E83-9BBC-48D2-B46D-6B4557DEC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6C3463-A8A2-4F51-B717-D4E8825D5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AA8A6F-D79D-45B2-854E-B2CE6671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DD79CC-4F1D-44C6-8E33-1E863BF56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DCC23A-A667-4067-9688-488736A6F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85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B19F3-E491-461D-89C4-33C4B4E7B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5AE8B5-070F-49E8-9907-8A490E445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D26577-D6BD-4A13-A75C-1C8C61AB9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ED32C3-FCF3-4A3F-B876-EAA17CD8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508636-37D4-4F34-954C-56391DFF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335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9C111A-C282-41F4-A31A-E9D532469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6098AD-A5D8-4FBD-90EE-653180057C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7848A6-C3BC-45AB-A275-10B030D6E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EC6857-FAB9-4000-B56F-A7CD20EFE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1BAE0A-E748-4F72-AA0B-52855BBC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A99776-C46C-4A89-8947-D2180757D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97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B3DD2-0BBC-4D4F-BEB9-BEE15D239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6B0DCB-BA18-4C5F-ADAD-B96FDFD05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6AB9AB4-5EEE-430B-AF32-33E1986C2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5A7E9E5-992A-4AA3-9490-325208B21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C5515B-4833-4894-B73F-2FF5159EF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C35FD20-10F0-49D4-80F7-DCFD5797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A310CF4-823A-46C9-A107-9592E7C6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40D6C7A-7903-4C56-89A1-12FD7013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74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7BD3F3-507B-4565-87B7-F96F4869F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6C161B-66FF-48A6-8FAA-15030784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E4CCE7-4A4D-4E6F-8B14-A817B2F13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0F4C5BD-368D-4897-B26D-C95A7B64E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00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8B1729A-EE35-447A-850E-043199A7E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8C47F9D-3DE9-4664-8254-F0A4CAB6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4E1DF3-2DAA-4A92-A571-EDB772A54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27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4CC412-5302-4890-98DA-E3074E29A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4C5F54-31CB-488C-8962-50B180AF4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8F3123-1C7A-4F97-8548-04F4958F0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5789BA-F687-4F91-8979-DCCD0032C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672988-4DF3-4C94-AE98-67411992F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FE1322-A6CB-438C-A7FA-D67C56273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94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212C33-2D19-4B67-BE00-81B4EE1D3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0439C6C-A497-4995-8240-3E3D54C4A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D626C5-E612-4F04-B1CB-7B3723218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81F44A-AB3F-488C-86A8-564E951A5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246C82-57BF-4215-B427-569830EB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099070-1B9A-4794-B57E-3741353B9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7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FC10E0-5C46-4DE5-8769-EC0C78F3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E1ABB8-A77B-44C7-974F-9B8F5A057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01A82C-DEE8-4368-88D5-08398C9B5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39A41-94B8-4736-8B03-EF247C62C030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AA361B-40D3-42F6-8C78-4779F9129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FE14A7-4BF9-4E18-978C-16566A3F1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16AB3-664A-4405-91A1-CD2B801E3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02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hyperlink" Target="https://bde-imtbs-tsp.fr/fr/bde/integration" TargetMode="External"/><Relationship Id="rId2" Type="http://schemas.openxmlformats.org/officeDocument/2006/relationships/hyperlink" Target="https://gestion.bde-imtbs-tsp.fr/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11" Type="http://schemas.openxmlformats.org/officeDocument/2006/relationships/hyperlink" Target="https://youtu.be/FAFOsQdMMps?si=pSw5JD2NchW9rBjx" TargetMode="External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hyperlink" Target="https://bde-imtbs-tsp.fr/fr/bde/integration" TargetMode="External"/><Relationship Id="rId2" Type="http://schemas.openxmlformats.org/officeDocument/2006/relationships/hyperlink" Target="https://gestion.bde-imtbs-tsp.fr/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11" Type="http://schemas.openxmlformats.org/officeDocument/2006/relationships/hyperlink" Target="https://youtu.be/FAFOsQdMMps?si=pSw5JD2NchW9rBjx" TargetMode="External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>
            <a:extLst>
              <a:ext uri="{FF2B5EF4-FFF2-40B4-BE49-F238E27FC236}">
                <a16:creationId xmlns:a16="http://schemas.microsoft.com/office/drawing/2014/main" id="{86338723-1C5D-AB49-B31E-1960DDB4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1150" y="787201"/>
            <a:ext cx="8959735" cy="33185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INFORMATIONS IMPORTANTES – rentrée 2025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5508C9-FBEF-F447-943C-F894242B3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61" y="278550"/>
            <a:ext cx="8959839" cy="484341"/>
          </a:xfrm>
        </p:spPr>
        <p:txBody>
          <a:bodyPr>
            <a:normAutofit fontScale="90000"/>
          </a:bodyPr>
          <a:lstStyle/>
          <a:p>
            <a:r>
              <a:rPr lang="fr-FR" dirty="0"/>
              <a:t>LE WEI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F3510-C757-41A8-B481-1AD0350BC5F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108314" y="4378490"/>
            <a:ext cx="5551443" cy="879314"/>
          </a:xfrm>
        </p:spPr>
        <p:txBody>
          <a:bodyPr/>
          <a:lstStyle/>
          <a:p>
            <a:r>
              <a:rPr lang="fr-FR" b="1" u="sng" dirty="0">
                <a:solidFill>
                  <a:schemeClr val="tx1"/>
                </a:solidFill>
              </a:rPr>
              <a:t>Tarifs WEI </a:t>
            </a:r>
            <a:r>
              <a:rPr lang="fr-FR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300€</a:t>
            </a:r>
            <a:r>
              <a:rPr lang="fr-FR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(tarif standard)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250€</a:t>
            </a:r>
            <a:r>
              <a:rPr lang="fr-FR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(SI ouverture compte Société Générale)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4D3D842-B41E-4E55-8185-D891DBD52C86}"/>
              </a:ext>
            </a:extLst>
          </p:cNvPr>
          <p:cNvSpPr txBox="1"/>
          <p:nvPr/>
        </p:nvSpPr>
        <p:spPr>
          <a:xfrm>
            <a:off x="1998390" y="3078088"/>
            <a:ext cx="87579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Comment réserver ta place pour le WEI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entury Gothic" panose="020B0502020202020204" pitchFamily="34" charset="0"/>
              </a:rPr>
              <a:t>Etape 1 : Clique sur le lien suivant : </a:t>
            </a:r>
            <a:r>
              <a:rPr lang="fr-FR" sz="1600" dirty="0">
                <a:latin typeface="Century Gothic" panose="020B0502020202020204" pitchFamily="34" charset="0"/>
                <a:hlinkClick r:id="rId2"/>
              </a:rPr>
              <a:t>https://gestion.bde-imtbs-tsp.fr/</a:t>
            </a:r>
            <a:endParaRPr lang="fr-FR" sz="16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entury Gothic" panose="020B0502020202020204" pitchFamily="34" charset="0"/>
              </a:rPr>
              <a:t>Etape 2 : Renseigne ton mail TSP/IMT + ton mot de passe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entury Gothic" panose="020B0502020202020204" pitchFamily="34" charset="0"/>
              </a:rPr>
              <a:t>Etape 3 : Commande ta place</a:t>
            </a:r>
          </a:p>
        </p:txBody>
      </p:sp>
      <p:pic>
        <p:nvPicPr>
          <p:cNvPr id="17" name="Graphique 16" descr="Pièces avec un remplissage uni">
            <a:extLst>
              <a:ext uri="{FF2B5EF4-FFF2-40B4-BE49-F238E27FC236}">
                <a16:creationId xmlns:a16="http://schemas.microsoft.com/office/drawing/2014/main" id="{F09C6A03-7793-4151-A492-3E900E1B4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71589" y="4261322"/>
            <a:ext cx="536725" cy="536725"/>
          </a:xfrm>
          <a:prstGeom prst="rect">
            <a:avLst/>
          </a:prstGeom>
        </p:spPr>
      </p:pic>
      <p:pic>
        <p:nvPicPr>
          <p:cNvPr id="21" name="Graphique 20" descr="Feux d’artifice avec un remplissage uni">
            <a:extLst>
              <a:ext uri="{FF2B5EF4-FFF2-40B4-BE49-F238E27FC236}">
                <a16:creationId xmlns:a16="http://schemas.microsoft.com/office/drawing/2014/main" id="{868318BC-69D9-4934-B596-EA6A62A345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70616" y="1818890"/>
            <a:ext cx="627775" cy="627775"/>
          </a:xfrm>
          <a:prstGeom prst="rect">
            <a:avLst/>
          </a:prstGeom>
        </p:spPr>
      </p:pic>
      <p:pic>
        <p:nvPicPr>
          <p:cNvPr id="22" name="Graphique 21" descr="Feux d’artifice avec un remplissage uni">
            <a:extLst>
              <a:ext uri="{FF2B5EF4-FFF2-40B4-BE49-F238E27FC236}">
                <a16:creationId xmlns:a16="http://schemas.microsoft.com/office/drawing/2014/main" id="{956116AB-2FD0-4ADE-8D29-24F826DDB6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35744" y="1793551"/>
            <a:ext cx="627775" cy="627775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8A863D3-E3FC-4032-A6ED-9F7A2B309011}"/>
              </a:ext>
            </a:extLst>
          </p:cNvPr>
          <p:cNvSpPr txBox="1"/>
          <p:nvPr/>
        </p:nvSpPr>
        <p:spPr>
          <a:xfrm>
            <a:off x="1998391" y="1262647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Du 6 au 8 septembre 2025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Graphique 3" descr="Calendrier journalier avec un remplissage uni">
            <a:extLst>
              <a:ext uri="{FF2B5EF4-FFF2-40B4-BE49-F238E27FC236}">
                <a16:creationId xmlns:a16="http://schemas.microsoft.com/office/drawing/2014/main" id="{5FD76990-8AAE-45C2-B863-C6E77D861FF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37940" y="1113982"/>
            <a:ext cx="536725" cy="53672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3A4ED30-4B34-46A9-A3F2-5EC7A2758953}"/>
              </a:ext>
            </a:extLst>
          </p:cNvPr>
          <p:cNvSpPr txBox="1"/>
          <p:nvPr/>
        </p:nvSpPr>
        <p:spPr>
          <a:xfrm>
            <a:off x="5290310" y="5324064"/>
            <a:ext cx="6809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Vidéo du WEI 2024-2025 : </a:t>
            </a:r>
            <a:r>
              <a:rPr lang="fr-FR" dirty="0">
                <a:hlinkClick r:id="rId11"/>
              </a:rPr>
              <a:t>https://youtu.be/FAFOsQdMMps?si=pSw5JD2NchW9rBjx</a:t>
            </a:r>
            <a:endParaRPr lang="fr-FR" dirty="0"/>
          </a:p>
          <a:p>
            <a:endParaRPr lang="fr-FR" dirty="0"/>
          </a:p>
          <a:p>
            <a:pPr algn="ctr"/>
            <a:r>
              <a:rPr lang="fr-FR" b="1" dirty="0"/>
              <a:t>Pour plus d’informations sur le WEI et la SEI, consulter le site suivant : </a:t>
            </a:r>
          </a:p>
          <a:p>
            <a:pPr algn="ctr"/>
            <a:r>
              <a:rPr lang="fr-FR" dirty="0">
                <a:hlinkClick r:id="rId12"/>
              </a:rPr>
              <a:t>https://bde-imtbs-tsp.fr/fr/bde/integration</a:t>
            </a:r>
            <a:endParaRPr lang="fr-FR" dirty="0"/>
          </a:p>
          <a:p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5CB1136-655B-4B4C-99AD-F7CD4C9FF92D}"/>
              </a:ext>
            </a:extLst>
          </p:cNvPr>
          <p:cNvSpPr txBox="1"/>
          <p:nvPr/>
        </p:nvSpPr>
        <p:spPr>
          <a:xfrm>
            <a:off x="1998391" y="1859270"/>
            <a:ext cx="87579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latin typeface="Century Gothic" panose="020B0502020202020204" pitchFamily="34" charset="0"/>
              </a:rPr>
              <a:t>Au menu du WEI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entury Gothic" panose="020B0502020202020204" pitchFamily="34" charset="0"/>
              </a:rPr>
              <a:t>Des </a:t>
            </a:r>
            <a:r>
              <a:rPr lang="fr-FR" sz="1600" b="1" dirty="0">
                <a:latin typeface="Century Gothic" panose="020B0502020202020204" pitchFamily="34" charset="0"/>
              </a:rPr>
              <a:t>dizaines d’activités </a:t>
            </a:r>
            <a:r>
              <a:rPr lang="fr-FR" sz="1600" dirty="0">
                <a:latin typeface="Century Gothic" panose="020B0502020202020204" pitchFamily="34" charset="0"/>
              </a:rPr>
              <a:t>(olympiades, activités à sensation et bien plus)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latin typeface="Century Gothic" panose="020B0502020202020204" pitchFamily="34" charset="0"/>
              </a:rPr>
              <a:t>2 soirées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entury Gothic" panose="020B0502020202020204" pitchFamily="34" charset="0"/>
              </a:rPr>
              <a:t>Lieu privatisé avec piscine</a:t>
            </a:r>
          </a:p>
        </p:txBody>
      </p:sp>
      <p:pic>
        <p:nvPicPr>
          <p:cNvPr id="13" name="Graphique 12" descr="Liste de contrôle avec un remplissage uni">
            <a:extLst>
              <a:ext uri="{FF2B5EF4-FFF2-40B4-BE49-F238E27FC236}">
                <a16:creationId xmlns:a16="http://schemas.microsoft.com/office/drawing/2014/main" id="{460B1B67-1D5A-4587-AB5C-D0CDE744D43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412562" y="2954208"/>
            <a:ext cx="627775" cy="62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14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>
            <a:extLst>
              <a:ext uri="{FF2B5EF4-FFF2-40B4-BE49-F238E27FC236}">
                <a16:creationId xmlns:a16="http://schemas.microsoft.com/office/drawing/2014/main" id="{86338723-1C5D-AB49-B31E-1960DDB4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1150" y="787201"/>
            <a:ext cx="8959735" cy="33185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IMPORTANT INFORMATIONS – Back to </a:t>
            </a:r>
            <a:r>
              <a:rPr lang="fr-FR" dirty="0" err="1"/>
              <a:t>school</a:t>
            </a:r>
            <a:r>
              <a:rPr lang="fr-FR" dirty="0"/>
              <a:t> 2025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5508C9-FBEF-F447-943C-F894242B3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61" y="278550"/>
            <a:ext cx="8959839" cy="484341"/>
          </a:xfrm>
        </p:spPr>
        <p:txBody>
          <a:bodyPr>
            <a:normAutofit fontScale="90000"/>
          </a:bodyPr>
          <a:lstStyle/>
          <a:p>
            <a:r>
              <a:rPr lang="fr-FR" dirty="0"/>
              <a:t>the WEI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F3510-C757-41A8-B481-1AD0350BC5F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108314" y="4378490"/>
            <a:ext cx="5551443" cy="879314"/>
          </a:xfrm>
        </p:spPr>
        <p:txBody>
          <a:bodyPr/>
          <a:lstStyle/>
          <a:p>
            <a:r>
              <a:rPr lang="fr-FR" sz="16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WEI rates </a:t>
            </a:r>
            <a:r>
              <a:rPr lang="fr-FR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300€</a:t>
            </a:r>
            <a:r>
              <a:rPr lang="fr-FR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(standard rate)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250€</a:t>
            </a:r>
            <a:r>
              <a:rPr lang="fr-FR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(SI Société Générale account opening)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4D3D842-B41E-4E55-8185-D891DBD52C86}"/>
              </a:ext>
            </a:extLst>
          </p:cNvPr>
          <p:cNvSpPr txBox="1"/>
          <p:nvPr/>
        </p:nvSpPr>
        <p:spPr>
          <a:xfrm>
            <a:off x="1998390" y="3078088"/>
            <a:ext cx="87579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How do you book your place at the WEI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Century Gothic" panose="020B0502020202020204" pitchFamily="34" charset="0"/>
              </a:rPr>
              <a:t>Step 1</a:t>
            </a:r>
            <a:r>
              <a:rPr lang="en-US" sz="1600" dirty="0">
                <a:latin typeface="Century Gothic" panose="020B0502020202020204" pitchFamily="34" charset="0"/>
              </a:rPr>
              <a:t>: Click on the following link: </a:t>
            </a:r>
            <a:r>
              <a:rPr lang="en-US" sz="1600" dirty="0">
                <a:latin typeface="Century Gothic" panose="020B0502020202020204" pitchFamily="34" charset="0"/>
                <a:hlinkClick r:id="rId2"/>
              </a:rPr>
              <a:t>https://gestion.bde-imtbs-tsp.fr/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Century Gothic" panose="020B0502020202020204" pitchFamily="34" charset="0"/>
              </a:rPr>
              <a:t>Step 2</a:t>
            </a:r>
            <a:r>
              <a:rPr lang="en-US" sz="1600" dirty="0">
                <a:latin typeface="Century Gothic" panose="020B0502020202020204" pitchFamily="34" charset="0"/>
              </a:rPr>
              <a:t>: Enter your TSP/IMT e-mail address + your password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Century Gothic" panose="020B0502020202020204" pitchFamily="34" charset="0"/>
              </a:rPr>
              <a:t>Step 3</a:t>
            </a:r>
            <a:r>
              <a:rPr lang="en-US" sz="1600" dirty="0">
                <a:latin typeface="Century Gothic" panose="020B0502020202020204" pitchFamily="34" charset="0"/>
              </a:rPr>
              <a:t>: Order your place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pic>
        <p:nvPicPr>
          <p:cNvPr id="17" name="Graphique 16" descr="Pièces avec un remplissage uni">
            <a:extLst>
              <a:ext uri="{FF2B5EF4-FFF2-40B4-BE49-F238E27FC236}">
                <a16:creationId xmlns:a16="http://schemas.microsoft.com/office/drawing/2014/main" id="{F09C6A03-7793-4151-A492-3E900E1B4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71589" y="4261322"/>
            <a:ext cx="536725" cy="536725"/>
          </a:xfrm>
          <a:prstGeom prst="rect">
            <a:avLst/>
          </a:prstGeom>
        </p:spPr>
      </p:pic>
      <p:pic>
        <p:nvPicPr>
          <p:cNvPr id="21" name="Graphique 20" descr="Feux d’artifice avec un remplissage uni">
            <a:extLst>
              <a:ext uri="{FF2B5EF4-FFF2-40B4-BE49-F238E27FC236}">
                <a16:creationId xmlns:a16="http://schemas.microsoft.com/office/drawing/2014/main" id="{868318BC-69D9-4934-B596-EA6A62A345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70616" y="1818890"/>
            <a:ext cx="627775" cy="627775"/>
          </a:xfrm>
          <a:prstGeom prst="rect">
            <a:avLst/>
          </a:prstGeom>
        </p:spPr>
      </p:pic>
      <p:pic>
        <p:nvPicPr>
          <p:cNvPr id="22" name="Graphique 21" descr="Feux d’artifice avec un remplissage uni">
            <a:extLst>
              <a:ext uri="{FF2B5EF4-FFF2-40B4-BE49-F238E27FC236}">
                <a16:creationId xmlns:a16="http://schemas.microsoft.com/office/drawing/2014/main" id="{956116AB-2FD0-4ADE-8D29-24F826DDB6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35744" y="1793551"/>
            <a:ext cx="627775" cy="627775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8A863D3-E3FC-4032-A6ED-9F7A2B309011}"/>
              </a:ext>
            </a:extLst>
          </p:cNvPr>
          <p:cNvSpPr txBox="1"/>
          <p:nvPr/>
        </p:nvSpPr>
        <p:spPr>
          <a:xfrm>
            <a:off x="1998391" y="1262647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From 6th to 8th September 2025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Graphique 3" descr="Calendrier journalier avec un remplissage uni">
            <a:extLst>
              <a:ext uri="{FF2B5EF4-FFF2-40B4-BE49-F238E27FC236}">
                <a16:creationId xmlns:a16="http://schemas.microsoft.com/office/drawing/2014/main" id="{5FD76990-8AAE-45C2-B863-C6E77D861FF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37940" y="1113982"/>
            <a:ext cx="536725" cy="53672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3A4ED30-4B34-46A9-A3F2-5EC7A2758953}"/>
              </a:ext>
            </a:extLst>
          </p:cNvPr>
          <p:cNvSpPr txBox="1"/>
          <p:nvPr/>
        </p:nvSpPr>
        <p:spPr>
          <a:xfrm>
            <a:off x="4973053" y="5257804"/>
            <a:ext cx="72795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WEI 2024-2025 </a:t>
            </a:r>
            <a:r>
              <a:rPr lang="fr-FR" b="1" dirty="0" err="1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</a:t>
            </a:r>
            <a:r>
              <a:rPr lang="fr-FR" b="1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: </a:t>
            </a:r>
            <a:r>
              <a:rPr lang="fr-FR" dirty="0">
                <a:solidFill>
                  <a:srgbClr val="0563C1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https://youtu.be/FAFOsQdMMps?si=pSw5JD2NchW9rBjx</a:t>
            </a:r>
            <a:endParaRPr lang="fr-FR" dirty="0"/>
          </a:p>
          <a:p>
            <a:endParaRPr lang="fr-FR" dirty="0"/>
          </a:p>
          <a:p>
            <a:pPr algn="ctr"/>
            <a:r>
              <a:rPr lang="en-US" b="1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 more information on the WEI and the SEI, visit the following website :</a:t>
            </a:r>
            <a:r>
              <a:rPr lang="en-US" dirty="0">
                <a:solidFill>
                  <a:srgbClr val="0563C1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dirty="0">
                <a:solidFill>
                  <a:srgbClr val="0563C1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https://bde-imtbs-tsp.fr/fr/bde/integration</a:t>
            </a:r>
            <a:endParaRPr lang="fr-FR" dirty="0"/>
          </a:p>
          <a:p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5CB1136-655B-4B4C-99AD-F7CD4C9FF92D}"/>
              </a:ext>
            </a:extLst>
          </p:cNvPr>
          <p:cNvSpPr txBox="1"/>
          <p:nvPr/>
        </p:nvSpPr>
        <p:spPr>
          <a:xfrm>
            <a:off x="1998391" y="1859270"/>
            <a:ext cx="87579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latin typeface="Century Gothic" panose="020B0502020202020204" pitchFamily="34" charset="0"/>
              </a:rPr>
              <a:t>On the WEI menu </a:t>
            </a:r>
            <a:r>
              <a:rPr lang="en-US" sz="1600" b="1" dirty="0">
                <a:latin typeface="Century Gothic" panose="020B050202020202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Dozens of activities (Olympics, sensational activities and much more)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Century Gothic" panose="020B0502020202020204" pitchFamily="34" charset="0"/>
              </a:rPr>
              <a:t>2 evening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Private venue with swimming pool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pic>
        <p:nvPicPr>
          <p:cNvPr id="10" name="Graphique 9" descr="Liste de contrôle avec un remplissage uni">
            <a:extLst>
              <a:ext uri="{FF2B5EF4-FFF2-40B4-BE49-F238E27FC236}">
                <a16:creationId xmlns:a16="http://schemas.microsoft.com/office/drawing/2014/main" id="{CEA9C950-790A-4906-B76B-573BFD3BF73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412562" y="2954208"/>
            <a:ext cx="627775" cy="62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71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287</Words>
  <Application>Microsoft Office PowerPoint</Application>
  <PresentationFormat>Grand écran</PresentationFormat>
  <Paragraphs>35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Thème Office</vt:lpstr>
      <vt:lpstr>LE WEI</vt:lpstr>
      <vt:lpstr>the WEI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WEI</dc:title>
  <dc:creator>Florent MARIE</dc:creator>
  <cp:lastModifiedBy>Florent MARIE</cp:lastModifiedBy>
  <cp:revision>6</cp:revision>
  <dcterms:created xsi:type="dcterms:W3CDTF">2025-07-03T14:04:22Z</dcterms:created>
  <dcterms:modified xsi:type="dcterms:W3CDTF">2025-07-09T13:24:23Z</dcterms:modified>
</cp:coreProperties>
</file>