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85" r:id="rId2"/>
    <p:sldId id="333" r:id="rId3"/>
    <p:sldId id="342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9FB0"/>
    <a:srgbClr val="062F66"/>
    <a:srgbClr val="F59534"/>
    <a:srgbClr val="275476"/>
    <a:srgbClr val="A3C445"/>
    <a:srgbClr val="E2365B"/>
    <a:srgbClr val="A5C843"/>
    <a:srgbClr val="2BB6CA"/>
    <a:srgbClr val="ABD046"/>
    <a:srgbClr val="3028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7"/>
    <p:restoredTop sz="86395"/>
  </p:normalViewPr>
  <p:slideViewPr>
    <p:cSldViewPr snapToGrid="0" snapToObjects="1">
      <p:cViewPr varScale="1">
        <p:scale>
          <a:sx n="95" d="100"/>
          <a:sy n="95" d="100"/>
        </p:scale>
        <p:origin x="918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36" d="100"/>
          <a:sy n="136" d="100"/>
        </p:scale>
        <p:origin x="4776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94D22-E92F-CE48-93CE-F098ABFE5CA6}" type="datetimeFigureOut">
              <a:rPr lang="fr-FR" smtClean="0"/>
              <a:t>11/07/2024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D27A92-22DD-274C-AF0B-0F490A94A0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8329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794F5-43E0-164B-ACDC-C829DF755ED6}" type="datetimeFigureOut">
              <a:rPr lang="fr-FR" smtClean="0"/>
              <a:t>11/07/2024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5F515-F71B-D340-B37D-377AC0B940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1222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415E3800-78DA-DF46-B915-451E3E924E48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à coins arrondis 13">
              <a:extLst>
                <a:ext uri="{FF2B5EF4-FFF2-40B4-BE49-F238E27FC236}">
                  <a16:creationId xmlns:a16="http://schemas.microsoft.com/office/drawing/2014/main" id="{EC94FD88-FAC7-DB47-A363-007B92423188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oundRect">
              <a:avLst>
                <a:gd name="adj" fmla="val 0"/>
              </a:avLst>
            </a:prstGeom>
            <a:solidFill>
              <a:srgbClr val="279FB0"/>
            </a:solidFill>
            <a:ln>
              <a:noFill/>
            </a:ln>
            <a:effectLst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38EA0"/>
                </a:solidFill>
              </a:endParaRPr>
            </a:p>
          </p:txBody>
        </p:sp>
        <p:pic>
          <p:nvPicPr>
            <p:cNvPr id="6" name="Image 5" descr="Une image contenant noir&#10;&#10;Description générée automatiquement">
              <a:extLst>
                <a:ext uri="{FF2B5EF4-FFF2-40B4-BE49-F238E27FC236}">
                  <a16:creationId xmlns:a16="http://schemas.microsoft.com/office/drawing/2014/main" id="{928D1BCD-A713-9F42-AC3B-5162F3CBB85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3B4725CA-B6E6-064B-96FC-C092990227E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Titre 1">
            <a:extLst>
              <a:ext uri="{FF2B5EF4-FFF2-40B4-BE49-F238E27FC236}">
                <a16:creationId xmlns:a16="http://schemas.microsoft.com/office/drawing/2014/main" id="{2424689F-3410-B244-AC91-13D32BB48E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6428" y="2280135"/>
            <a:ext cx="6879772" cy="2512503"/>
          </a:xfrm>
        </p:spPr>
        <p:txBody>
          <a:bodyPr anchor="b">
            <a:norm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F744AC8-7EA9-694B-92BD-65ECDEA87D4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6427" y="4792638"/>
            <a:ext cx="9380765" cy="49782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le sous-titres</a:t>
            </a:r>
          </a:p>
        </p:txBody>
      </p:sp>
      <p:pic>
        <p:nvPicPr>
          <p:cNvPr id="21" name="Image 20" descr="Une image contenant dessin&#10;&#10;Description générée automatiquement">
            <a:extLst>
              <a:ext uri="{FF2B5EF4-FFF2-40B4-BE49-F238E27FC236}">
                <a16:creationId xmlns:a16="http://schemas.microsoft.com/office/drawing/2014/main" id="{DFD3DFA6-235C-404E-9AF3-3988FCD3092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48312" y="5727564"/>
            <a:ext cx="1085108" cy="426810"/>
          </a:xfrm>
          <a:prstGeom prst="rect">
            <a:avLst/>
          </a:prstGeom>
        </p:spPr>
      </p:pic>
      <p:pic>
        <p:nvPicPr>
          <p:cNvPr id="28" name="Image 27" descr="Une image contenant dessin&#10;&#10;Description générée automatiquement">
            <a:extLst>
              <a:ext uri="{FF2B5EF4-FFF2-40B4-BE49-F238E27FC236}">
                <a16:creationId xmlns:a16="http://schemas.microsoft.com/office/drawing/2014/main" id="{2045C321-869A-F54B-8CD3-B0B543FAC58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48312" y="643920"/>
            <a:ext cx="3981441" cy="1305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049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e 28">
            <a:extLst>
              <a:ext uri="{FF2B5EF4-FFF2-40B4-BE49-F238E27FC236}">
                <a16:creationId xmlns:a16="http://schemas.microsoft.com/office/drawing/2014/main" id="{B5475B93-9C4C-A240-9AB8-E4E1BE12DF47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A43A305D-C03A-D548-A190-E0B1A89C1B73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9F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1" name="Image 30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667B65BA-8F1C-3543-B597-C3BBE8992A9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422191F0-90A0-3041-B682-FC8A8A021650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7BD26C6A-7495-154F-9D61-B4C2D186D406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58016" y="2164222"/>
            <a:ext cx="9038435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1A8BDD20-D40A-0940-A88F-CF5EAAB36938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58016" y="3668601"/>
            <a:ext cx="9038435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803C7E60-E6D4-2345-BF75-B8F6F48638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3CD514DE-DD7B-2E49-B8D7-7BF30421425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2661C0B1-B5FA-104E-9041-D23F8C7E84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sp>
        <p:nvSpPr>
          <p:cNvPr id="28" name="Titre 1">
            <a:extLst>
              <a:ext uri="{FF2B5EF4-FFF2-40B4-BE49-F238E27FC236}">
                <a16:creationId xmlns:a16="http://schemas.microsoft.com/office/drawing/2014/main" id="{04CD2E2A-201C-D946-A826-D005C01FB72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279FB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1992926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e 32">
            <a:extLst>
              <a:ext uri="{FF2B5EF4-FFF2-40B4-BE49-F238E27FC236}">
                <a16:creationId xmlns:a16="http://schemas.microsoft.com/office/drawing/2014/main" id="{494811C0-E085-FD4E-A656-670EE4DA715C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E5951AF-EB89-F249-A12E-8B05DB6C89ED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9F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5" name="Image 34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95A70194-C127-6A41-8D02-78AF81867AE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D9DCB807-84D9-B94E-A8AE-310EC0ACB27C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C1A94762-A341-2D42-99C1-D1F9C2A9D47B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58017" y="2164220"/>
            <a:ext cx="3640934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97DD1FB2-BE9E-B242-BFC1-99F384BA527E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662427" y="2164222"/>
            <a:ext cx="5230873" cy="1111663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.</a:t>
            </a:r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FB273B9A-D92C-E84F-9210-11C5AC382C3D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662427" y="3480977"/>
            <a:ext cx="5230873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</a:rPr>
              <a:t>.</a:t>
            </a:r>
            <a:endParaRPr lang="fr-FR" sz="1600" dirty="0">
              <a:solidFill>
                <a:srgbClr val="595959"/>
              </a:solidFill>
              <a:latin typeface="Century Gothic" pitchFamily="34" charset="0"/>
              <a:cs typeface="Myriad Pro Semibold"/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4E321BAA-A00F-FC4E-BD2D-026B973E0F5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E44A21D8-92A9-EA40-B9F1-D8603E3368A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275B5525-9EAD-1C4A-ACD9-6E32786D80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sp>
        <p:nvSpPr>
          <p:cNvPr id="32" name="Titre 1">
            <a:extLst>
              <a:ext uri="{FF2B5EF4-FFF2-40B4-BE49-F238E27FC236}">
                <a16:creationId xmlns:a16="http://schemas.microsoft.com/office/drawing/2014/main" id="{C59D1902-F91F-0B4D-9E29-5F220A1B896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279FB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3983966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e 35">
            <a:extLst>
              <a:ext uri="{FF2B5EF4-FFF2-40B4-BE49-F238E27FC236}">
                <a16:creationId xmlns:a16="http://schemas.microsoft.com/office/drawing/2014/main" id="{CA587AF4-BB2E-A446-AEAD-EE698384C986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ECE2B75-432C-C747-BF87-E969AE154094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9F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8" name="Image 37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EFE17648-2224-7047-A5E2-02A56501690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36A6E654-0D11-CF43-8C63-1289822F3C15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pour une image  2">
            <a:extLst>
              <a:ext uri="{FF2B5EF4-FFF2-40B4-BE49-F238E27FC236}">
                <a16:creationId xmlns:a16="http://schemas.microsoft.com/office/drawing/2014/main" id="{05C4653F-7BB3-D249-960C-C9700DB135A1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658016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5" name="Espace réservé pour une image  2">
            <a:extLst>
              <a:ext uri="{FF2B5EF4-FFF2-40B4-BE49-F238E27FC236}">
                <a16:creationId xmlns:a16="http://schemas.microsoft.com/office/drawing/2014/main" id="{74A148BA-0CCE-F94A-9F42-CE45FB35ED2B}"/>
              </a:ext>
            </a:extLst>
          </p:cNvPr>
          <p:cNvSpPr>
            <a:spLocks noGrp="1"/>
          </p:cNvSpPr>
          <p:nvPr>
            <p:ph type="pic" idx="18"/>
          </p:nvPr>
        </p:nvSpPr>
        <p:spPr>
          <a:xfrm>
            <a:off x="3001735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9" name="Espace réservé pour une image  2">
            <a:extLst>
              <a:ext uri="{FF2B5EF4-FFF2-40B4-BE49-F238E27FC236}">
                <a16:creationId xmlns:a16="http://schemas.microsoft.com/office/drawing/2014/main" id="{21648E2A-3081-7847-91EA-79E5C3C8917C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5345454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1" name="Espace réservé pour une image  2">
            <a:extLst>
              <a:ext uri="{FF2B5EF4-FFF2-40B4-BE49-F238E27FC236}">
                <a16:creationId xmlns:a16="http://schemas.microsoft.com/office/drawing/2014/main" id="{06066C2B-790B-204B-BC1A-F678B02E4C8D}"/>
              </a:ext>
            </a:extLst>
          </p:cNvPr>
          <p:cNvSpPr>
            <a:spLocks noGrp="1"/>
          </p:cNvSpPr>
          <p:nvPr>
            <p:ph type="pic" idx="20"/>
          </p:nvPr>
        </p:nvSpPr>
        <p:spPr>
          <a:xfrm>
            <a:off x="7689173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2" name="Espace réservé pour une image  2">
            <a:extLst>
              <a:ext uri="{FF2B5EF4-FFF2-40B4-BE49-F238E27FC236}">
                <a16:creationId xmlns:a16="http://schemas.microsoft.com/office/drawing/2014/main" id="{77F2D47D-7BC3-3C49-ACBE-C258E0A0FD92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6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3" name="Espace réservé pour une image  2">
            <a:extLst>
              <a:ext uri="{FF2B5EF4-FFF2-40B4-BE49-F238E27FC236}">
                <a16:creationId xmlns:a16="http://schemas.microsoft.com/office/drawing/2014/main" id="{1E596F65-FFB7-4A44-BC6F-E792CDD63271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001735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6" name="Espace réservé pour une image  2">
            <a:extLst>
              <a:ext uri="{FF2B5EF4-FFF2-40B4-BE49-F238E27FC236}">
                <a16:creationId xmlns:a16="http://schemas.microsoft.com/office/drawing/2014/main" id="{ADD782FF-8DB5-3F4D-BD26-0F8CC4465BE6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5345454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7" name="Espace réservé pour une image  2">
            <a:extLst>
              <a:ext uri="{FF2B5EF4-FFF2-40B4-BE49-F238E27FC236}">
                <a16:creationId xmlns:a16="http://schemas.microsoft.com/office/drawing/2014/main" id="{DBEC5EF1-B102-DF45-A716-3FB3D4461F35}"/>
              </a:ext>
            </a:extLst>
          </p:cNvPr>
          <p:cNvSpPr>
            <a:spLocks noGrp="1"/>
          </p:cNvSpPr>
          <p:nvPr>
            <p:ph type="pic" idx="24"/>
          </p:nvPr>
        </p:nvSpPr>
        <p:spPr>
          <a:xfrm>
            <a:off x="7689173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C394DDA2-A02C-FE46-B8D9-A3C02E604F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30" name="Image 29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AB838B86-B336-384E-BB17-56ADF1FA2F3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31" name="Sous-titre 2">
            <a:extLst>
              <a:ext uri="{FF2B5EF4-FFF2-40B4-BE49-F238E27FC236}">
                <a16:creationId xmlns:a16="http://schemas.microsoft.com/office/drawing/2014/main" id="{6C15C9FC-74D4-A942-8707-F0717EB653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sp>
        <p:nvSpPr>
          <p:cNvPr id="35" name="Titre 1">
            <a:extLst>
              <a:ext uri="{FF2B5EF4-FFF2-40B4-BE49-F238E27FC236}">
                <a16:creationId xmlns:a16="http://schemas.microsoft.com/office/drawing/2014/main" id="{8A580EEC-8C0D-4244-BF53-3734D758C0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279FB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3962654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e 28">
            <a:extLst>
              <a:ext uri="{FF2B5EF4-FFF2-40B4-BE49-F238E27FC236}">
                <a16:creationId xmlns:a16="http://schemas.microsoft.com/office/drawing/2014/main" id="{62159CA1-999C-9C48-914E-3FE10B829745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0097BE1-FFEE-854B-8209-BBCB8AD6B56B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9F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1" name="Image 30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B9C1F09B-15BC-7E42-B098-A2D205C5135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CDB64A82-4661-6C46-8FD1-1C1F6FCC0BA5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pour une image  2">
            <a:extLst>
              <a:ext uri="{FF2B5EF4-FFF2-40B4-BE49-F238E27FC236}">
                <a16:creationId xmlns:a16="http://schemas.microsoft.com/office/drawing/2014/main" id="{8835BD8A-B712-4249-B6F9-49543DE0BEFE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7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836D8A8A-F84D-D441-932D-6FFE02B3DE5E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954096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4" name="Espace réservé pour une image  2">
            <a:extLst>
              <a:ext uri="{FF2B5EF4-FFF2-40B4-BE49-F238E27FC236}">
                <a16:creationId xmlns:a16="http://schemas.microsoft.com/office/drawing/2014/main" id="{E37522D1-C1AB-AF4B-A1AE-B90A5B3D3B47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7250175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C69C8AE1-685A-134A-9B6B-32A234D49D2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3" name="Image 22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77434877-BCB5-6946-921A-36B237ADC57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4" name="Sous-titre 2">
            <a:extLst>
              <a:ext uri="{FF2B5EF4-FFF2-40B4-BE49-F238E27FC236}">
                <a16:creationId xmlns:a16="http://schemas.microsoft.com/office/drawing/2014/main" id="{9A8A3969-FA39-E945-8F00-44348E5F97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sp>
        <p:nvSpPr>
          <p:cNvPr id="28" name="Titre 1">
            <a:extLst>
              <a:ext uri="{FF2B5EF4-FFF2-40B4-BE49-F238E27FC236}">
                <a16:creationId xmlns:a16="http://schemas.microsoft.com/office/drawing/2014/main" id="{BF3C2372-68A5-8542-AE03-60ACA8AE4A4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279FB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7681252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e 27">
            <a:extLst>
              <a:ext uri="{FF2B5EF4-FFF2-40B4-BE49-F238E27FC236}">
                <a16:creationId xmlns:a16="http://schemas.microsoft.com/office/drawing/2014/main" id="{E0C5A95D-3B0E-5E4F-9075-95DFB5A0555F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9DFBA4E-18E9-ED43-A2F9-3C18CDC31CC1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9F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0" name="Image 29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4EC1272F-355E-D845-B5BE-054CBD6A1E7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289173C-F437-184F-976C-AAE9C3634B5A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pour une image  2">
            <a:extLst>
              <a:ext uri="{FF2B5EF4-FFF2-40B4-BE49-F238E27FC236}">
                <a16:creationId xmlns:a16="http://schemas.microsoft.com/office/drawing/2014/main" id="{246B1A3E-D34E-474D-AEFA-A310EB96BEA3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6" y="2164220"/>
            <a:ext cx="4193956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87443BE3-62E9-8240-8F82-56BE16178332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5094122" y="2164220"/>
            <a:ext cx="4193956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E0515B17-1475-DF48-8951-4FD6A3752D1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58B77458-59BD-604D-B62F-176DDAFF172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416314FA-9107-DA48-B16B-0FBCCCC761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sp>
        <p:nvSpPr>
          <p:cNvPr id="27" name="Titre 1">
            <a:extLst>
              <a:ext uri="{FF2B5EF4-FFF2-40B4-BE49-F238E27FC236}">
                <a16:creationId xmlns:a16="http://schemas.microsoft.com/office/drawing/2014/main" id="{D7B0CC5E-EE42-F547-8521-CAF0DF7B2EC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279FB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2442810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e 24">
            <a:extLst>
              <a:ext uri="{FF2B5EF4-FFF2-40B4-BE49-F238E27FC236}">
                <a16:creationId xmlns:a16="http://schemas.microsoft.com/office/drawing/2014/main" id="{6D680758-601F-AE45-BC8B-A1E3F22FCF5A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052DF5C-705C-2D49-A9DE-CA1C8AB28420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9F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7" name="Image 26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8E302001-9F21-024F-8435-9B3F3DA8D96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1E028BC-ABA8-8D46-80A1-2579A1FF36D0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279FB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FBF3BC04-1363-BE44-A6B6-8439620590C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3" name="Image 22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254D86DA-7D56-B84F-A145-AF695DD161D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4" name="Sous-titre 2">
            <a:extLst>
              <a:ext uri="{FF2B5EF4-FFF2-40B4-BE49-F238E27FC236}">
                <a16:creationId xmlns:a16="http://schemas.microsoft.com/office/drawing/2014/main" id="{6225EC24-0CE0-6C45-ACD6-AAB661B1B7E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2540382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e 19">
            <a:extLst>
              <a:ext uri="{FF2B5EF4-FFF2-40B4-BE49-F238E27FC236}">
                <a16:creationId xmlns:a16="http://schemas.microsoft.com/office/drawing/2014/main" id="{0DCEC588-44FE-F14B-855E-107B7AD23995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EB978A3-D939-E442-A1AE-2EC6CEED667F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9F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2" name="Image 21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32BC3AA9-6C31-2D44-BA5E-37119E409AA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922E67AA-64AC-3D40-99BF-3DCADE455698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64C684E3-2D14-BC4A-ABAD-18246551492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14" name="Image 1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69ADFECB-E4C4-9144-B36B-2AE116BAD6C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3159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D3BC0E2F-F9FA-824F-8FAE-D241A6E63CE7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8" name="Rectangle à coins arrondis 13">
              <a:extLst>
                <a:ext uri="{FF2B5EF4-FFF2-40B4-BE49-F238E27FC236}">
                  <a16:creationId xmlns:a16="http://schemas.microsoft.com/office/drawing/2014/main" id="{3E26F93A-AB5D-0444-9800-E3A24121B73B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oundRect">
              <a:avLst>
                <a:gd name="adj" fmla="val 0"/>
              </a:avLst>
            </a:prstGeom>
            <a:solidFill>
              <a:srgbClr val="279FB0"/>
            </a:solidFill>
            <a:ln>
              <a:noFill/>
            </a:ln>
            <a:effectLst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38EA0"/>
                </a:solidFill>
              </a:endParaRPr>
            </a:p>
          </p:txBody>
        </p:sp>
        <p:pic>
          <p:nvPicPr>
            <p:cNvPr id="21" name="Image 20" descr="Une image contenant noir&#10;&#10;Description générée automatiquement">
              <a:extLst>
                <a:ext uri="{FF2B5EF4-FFF2-40B4-BE49-F238E27FC236}">
                  <a16:creationId xmlns:a16="http://schemas.microsoft.com/office/drawing/2014/main" id="{1F1B2B3F-15C2-4349-8749-1F12770678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pic>
        <p:nvPicPr>
          <p:cNvPr id="14" name="Image 13">
            <a:extLst>
              <a:ext uri="{FF2B5EF4-FFF2-40B4-BE49-F238E27FC236}">
                <a16:creationId xmlns:a16="http://schemas.microsoft.com/office/drawing/2014/main" id="{360C41AA-8397-6A40-A463-EFEA8213B5C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BFB0F555-94C2-744C-848F-09583514FD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5365" y="1960543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ECBD6EE-8B9F-2C42-A460-C61283B8189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5365" y="4473046"/>
            <a:ext cx="6879772" cy="84065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</a:t>
            </a:r>
            <a:br>
              <a:rPr lang="fr-FR" dirty="0"/>
            </a:br>
            <a:r>
              <a:rPr lang="fr-FR" dirty="0"/>
              <a:t>le sous-titres</a:t>
            </a:r>
          </a:p>
        </p:txBody>
      </p:sp>
      <p:sp>
        <p:nvSpPr>
          <p:cNvPr id="9" name="Rectangle à coins arrondis 13">
            <a:extLst>
              <a:ext uri="{FF2B5EF4-FFF2-40B4-BE49-F238E27FC236}">
                <a16:creationId xmlns:a16="http://schemas.microsoft.com/office/drawing/2014/main" id="{45858EA2-3834-1342-A06B-4338E8E0F80E}"/>
              </a:ext>
            </a:extLst>
          </p:cNvPr>
          <p:cNvSpPr/>
          <p:nvPr userDrawn="1"/>
        </p:nvSpPr>
        <p:spPr>
          <a:xfrm>
            <a:off x="0" y="6595088"/>
            <a:ext cx="12192000" cy="26291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238EA0"/>
              </a:solidFill>
            </a:endParaRP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16E987AF-1DE8-1845-8719-9A230B9CD30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82696" y="563881"/>
            <a:ext cx="718820" cy="1087120"/>
          </a:xfrm>
          <a:prstGeom prst="rect">
            <a:avLst/>
          </a:prstGeom>
        </p:spPr>
      </p:pic>
      <p:pic>
        <p:nvPicPr>
          <p:cNvPr id="25" name="Image 24" descr="Une image contenant dessin&#10;&#10;Description générée automatiquement">
            <a:extLst>
              <a:ext uri="{FF2B5EF4-FFF2-40B4-BE49-F238E27FC236}">
                <a16:creationId xmlns:a16="http://schemas.microsoft.com/office/drawing/2014/main" id="{3AD293B5-B892-BC4A-BC04-0510DE05E19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23703" y="6114853"/>
            <a:ext cx="691896" cy="272146"/>
          </a:xfrm>
          <a:prstGeom prst="rect">
            <a:avLst/>
          </a:prstGeom>
        </p:spPr>
      </p:pic>
      <p:sp>
        <p:nvSpPr>
          <p:cNvPr id="27" name="Espace réservé de la date 3">
            <a:extLst>
              <a:ext uri="{FF2B5EF4-FFF2-40B4-BE49-F238E27FC236}">
                <a16:creationId xmlns:a16="http://schemas.microsoft.com/office/drawing/2014/main" id="{948C89F8-6B93-5946-8A0E-A26E54D0FA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279FB0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1E028BC-ABA8-8D46-80A1-2579A1FF36D0}" type="datetime1">
              <a:rPr lang="fr-FR" smtClean="0"/>
              <a:pPr/>
              <a:t>11/07/2024</a:t>
            </a:fld>
            <a:endParaRPr lang="fr-FR" dirty="0"/>
          </a:p>
        </p:txBody>
      </p:sp>
      <p:sp>
        <p:nvSpPr>
          <p:cNvPr id="28" name="Espace réservé du pied de page 4">
            <a:extLst>
              <a:ext uri="{FF2B5EF4-FFF2-40B4-BE49-F238E27FC236}">
                <a16:creationId xmlns:a16="http://schemas.microsoft.com/office/drawing/2014/main" id="{EE36E80E-B2FC-EC45-9263-385DB969E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279FB0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29" name="Espace réservé du numéro de diapositive 5">
            <a:extLst>
              <a:ext uri="{FF2B5EF4-FFF2-40B4-BE49-F238E27FC236}">
                <a16:creationId xmlns:a16="http://schemas.microsoft.com/office/drawing/2014/main" id="{0C51EA8B-C5D4-E84A-8930-9D5B8051D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279FB0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74579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e 18">
            <a:extLst>
              <a:ext uri="{FF2B5EF4-FFF2-40B4-BE49-F238E27FC236}">
                <a16:creationId xmlns:a16="http://schemas.microsoft.com/office/drawing/2014/main" id="{EFE7534C-A274-3044-924A-13CD19D80B69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3008C2D-7327-E145-996B-EB61EC8A6239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F595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6" name="Image 25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5B880CFC-3D23-4D42-BB58-BDDC7A2E388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5" name="Espace réservé pour une image  2"/>
          <p:cNvSpPr>
            <a:spLocks noGrp="1"/>
          </p:cNvSpPr>
          <p:nvPr>
            <p:ph type="pic" idx="13"/>
          </p:nvPr>
        </p:nvSpPr>
        <p:spPr>
          <a:xfrm>
            <a:off x="658016" y="2164221"/>
            <a:ext cx="1651011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70A0ABD0-A38F-754B-BD4D-FACCB4E9B09B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2" name="Espace réservé du texte 2"/>
          <p:cNvSpPr>
            <a:spLocks noGrp="1"/>
          </p:cNvSpPr>
          <p:nvPr>
            <p:ph type="body" idx="14" hasCustomPrompt="1"/>
          </p:nvPr>
        </p:nvSpPr>
        <p:spPr>
          <a:xfrm>
            <a:off x="2594259" y="2164222"/>
            <a:ext cx="7102192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F59534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7DADF960-8C6C-8C44-BE51-FFD2196FC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4259" y="3668601"/>
            <a:ext cx="7102192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sp>
        <p:nvSpPr>
          <p:cNvPr id="10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E136A7E0-6B88-7142-9B58-666EB20CA5E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4" name="Image 2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418D4FC3-1DA8-C346-8B90-1E3D17CCDC8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3051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e 20">
            <a:extLst>
              <a:ext uri="{FF2B5EF4-FFF2-40B4-BE49-F238E27FC236}">
                <a16:creationId xmlns:a16="http://schemas.microsoft.com/office/drawing/2014/main" id="{0C9FCB45-2CE5-2044-AA2B-552DBEE7F1C0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666790F6-0376-1E4F-9683-044ACF93B452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F595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7" name="Image 26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FC65DC4E-B5C4-4541-9B2F-43BD293E6D8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422191F0-90A0-3041-B682-FC8A8A021650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F59534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7BD26C6A-7495-154F-9D61-B4C2D186D406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58016" y="2164222"/>
            <a:ext cx="9038435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1A8BDD20-D40A-0940-A88F-CF5EAAB36938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58016" y="3668601"/>
            <a:ext cx="9038435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803C7E60-E6D4-2345-BF75-B8F6F48638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3CD514DE-DD7B-2E49-B8D7-7BF30421425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2661C0B1-B5FA-104E-9041-D23F8C7E84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954305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>
            <a:extLst>
              <a:ext uri="{FF2B5EF4-FFF2-40B4-BE49-F238E27FC236}">
                <a16:creationId xmlns:a16="http://schemas.microsoft.com/office/drawing/2014/main" id="{EC94FD88-FAC7-DB47-A363-007B9242318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  <a:solidFill>
            <a:srgbClr val="275476"/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238EA0"/>
              </a:solidFill>
            </a:endParaRPr>
          </a:p>
        </p:txBody>
      </p:sp>
      <p:pic>
        <p:nvPicPr>
          <p:cNvPr id="10" name="Image 9" descr="Une image contenant noir&#10;&#10;Description générée automatiquement">
            <a:extLst>
              <a:ext uri="{FF2B5EF4-FFF2-40B4-BE49-F238E27FC236}">
                <a16:creationId xmlns:a16="http://schemas.microsoft.com/office/drawing/2014/main" id="{500A1B90-6930-5B47-A48F-4A663564A7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C1E60B75-3096-3743-BB57-EEC7DCFEAF2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BFB0F555-94C2-744C-848F-09583514FD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6428" y="2280135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ECBD6EE-8B9F-2C42-A460-C61283B8189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6427" y="4792638"/>
            <a:ext cx="9380765" cy="49782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le sous-titres</a:t>
            </a:r>
          </a:p>
        </p:txBody>
      </p:sp>
      <p:pic>
        <p:nvPicPr>
          <p:cNvPr id="11" name="Image 10" descr="Une image contenant dessin&#10;&#10;Description générée automatiquement">
            <a:extLst>
              <a:ext uri="{FF2B5EF4-FFF2-40B4-BE49-F238E27FC236}">
                <a16:creationId xmlns:a16="http://schemas.microsoft.com/office/drawing/2014/main" id="{E5B4B072-6ED4-CB4C-90D7-2DC71479702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48312" y="5727564"/>
            <a:ext cx="1085108" cy="426810"/>
          </a:xfrm>
          <a:prstGeom prst="rect">
            <a:avLst/>
          </a:prstGeom>
        </p:spPr>
      </p:pic>
      <p:pic>
        <p:nvPicPr>
          <p:cNvPr id="12" name="Image 11" descr="Une image contenant dessin&#10;&#10;Description générée automatiquement">
            <a:extLst>
              <a:ext uri="{FF2B5EF4-FFF2-40B4-BE49-F238E27FC236}">
                <a16:creationId xmlns:a16="http://schemas.microsoft.com/office/drawing/2014/main" id="{E58C0047-5447-2041-A964-06226E5B3E9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48312" y="643920"/>
            <a:ext cx="3981441" cy="1305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5321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e 25">
            <a:extLst>
              <a:ext uri="{FF2B5EF4-FFF2-40B4-BE49-F238E27FC236}">
                <a16:creationId xmlns:a16="http://schemas.microsoft.com/office/drawing/2014/main" id="{8371D765-F1E3-4640-A752-C14151EC6714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56DE189-EC5D-5A49-9451-1B84DF2E530F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F595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8" name="Image 27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587B2D60-5978-BC44-8EA1-FA3C3B1607F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D9DCB807-84D9-B94E-A8AE-310EC0ACB27C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F59534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C1A94762-A341-2D42-99C1-D1F9C2A9D47B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58017" y="2164220"/>
            <a:ext cx="3640934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97DD1FB2-BE9E-B242-BFC1-99F384BA527E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662427" y="2164222"/>
            <a:ext cx="5230873" cy="1111663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.</a:t>
            </a:r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FB273B9A-D92C-E84F-9210-11C5AC382C3D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662427" y="3480977"/>
            <a:ext cx="5230873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</a:rPr>
              <a:t>.</a:t>
            </a:r>
            <a:endParaRPr lang="fr-FR" sz="1600" dirty="0">
              <a:solidFill>
                <a:srgbClr val="595959"/>
              </a:solidFill>
              <a:latin typeface="Century Gothic" pitchFamily="34" charset="0"/>
              <a:cs typeface="Myriad Pro Semibold"/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4E321BAA-A00F-FC4E-BD2D-026B973E0F5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E44A21D8-92A9-EA40-B9F1-D8603E3368A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275B5525-9EAD-1C4A-ACD9-6E32786D80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8578143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e 31">
            <a:extLst>
              <a:ext uri="{FF2B5EF4-FFF2-40B4-BE49-F238E27FC236}">
                <a16:creationId xmlns:a16="http://schemas.microsoft.com/office/drawing/2014/main" id="{C0271187-9BDC-6344-90BF-561D14BCE366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70EA5AB-CCC9-5E45-A2FD-89220A97BC6D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F595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4" name="Image 33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49E4FCB4-48C6-5940-BA38-AC53C4E90F6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36A6E654-0D11-CF43-8C63-1289822F3C15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F59534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4" name="Espace réservé pour une image  2">
            <a:extLst>
              <a:ext uri="{FF2B5EF4-FFF2-40B4-BE49-F238E27FC236}">
                <a16:creationId xmlns:a16="http://schemas.microsoft.com/office/drawing/2014/main" id="{05C4653F-7BB3-D249-960C-C9700DB135A1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658016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5" name="Espace réservé pour une image  2">
            <a:extLst>
              <a:ext uri="{FF2B5EF4-FFF2-40B4-BE49-F238E27FC236}">
                <a16:creationId xmlns:a16="http://schemas.microsoft.com/office/drawing/2014/main" id="{74A148BA-0CCE-F94A-9F42-CE45FB35ED2B}"/>
              </a:ext>
            </a:extLst>
          </p:cNvPr>
          <p:cNvSpPr>
            <a:spLocks noGrp="1"/>
          </p:cNvSpPr>
          <p:nvPr>
            <p:ph type="pic" idx="18"/>
          </p:nvPr>
        </p:nvSpPr>
        <p:spPr>
          <a:xfrm>
            <a:off x="3001735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9" name="Espace réservé pour une image  2">
            <a:extLst>
              <a:ext uri="{FF2B5EF4-FFF2-40B4-BE49-F238E27FC236}">
                <a16:creationId xmlns:a16="http://schemas.microsoft.com/office/drawing/2014/main" id="{21648E2A-3081-7847-91EA-79E5C3C8917C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5345454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1" name="Espace réservé pour une image  2">
            <a:extLst>
              <a:ext uri="{FF2B5EF4-FFF2-40B4-BE49-F238E27FC236}">
                <a16:creationId xmlns:a16="http://schemas.microsoft.com/office/drawing/2014/main" id="{06066C2B-790B-204B-BC1A-F678B02E4C8D}"/>
              </a:ext>
            </a:extLst>
          </p:cNvPr>
          <p:cNvSpPr>
            <a:spLocks noGrp="1"/>
          </p:cNvSpPr>
          <p:nvPr>
            <p:ph type="pic" idx="20"/>
          </p:nvPr>
        </p:nvSpPr>
        <p:spPr>
          <a:xfrm>
            <a:off x="7689173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2" name="Espace réservé pour une image  2">
            <a:extLst>
              <a:ext uri="{FF2B5EF4-FFF2-40B4-BE49-F238E27FC236}">
                <a16:creationId xmlns:a16="http://schemas.microsoft.com/office/drawing/2014/main" id="{77F2D47D-7BC3-3C49-ACBE-C258E0A0FD92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6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3" name="Espace réservé pour une image  2">
            <a:extLst>
              <a:ext uri="{FF2B5EF4-FFF2-40B4-BE49-F238E27FC236}">
                <a16:creationId xmlns:a16="http://schemas.microsoft.com/office/drawing/2014/main" id="{1E596F65-FFB7-4A44-BC6F-E792CDD63271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001735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6" name="Espace réservé pour une image  2">
            <a:extLst>
              <a:ext uri="{FF2B5EF4-FFF2-40B4-BE49-F238E27FC236}">
                <a16:creationId xmlns:a16="http://schemas.microsoft.com/office/drawing/2014/main" id="{ADD782FF-8DB5-3F4D-BD26-0F8CC4465BE6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5345454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7" name="Espace réservé pour une image  2">
            <a:extLst>
              <a:ext uri="{FF2B5EF4-FFF2-40B4-BE49-F238E27FC236}">
                <a16:creationId xmlns:a16="http://schemas.microsoft.com/office/drawing/2014/main" id="{DBEC5EF1-B102-DF45-A716-3FB3D4461F35}"/>
              </a:ext>
            </a:extLst>
          </p:cNvPr>
          <p:cNvSpPr>
            <a:spLocks noGrp="1"/>
          </p:cNvSpPr>
          <p:nvPr>
            <p:ph type="pic" idx="24"/>
          </p:nvPr>
        </p:nvSpPr>
        <p:spPr>
          <a:xfrm>
            <a:off x="7689173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C394DDA2-A02C-FE46-B8D9-A3C02E604F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30" name="Image 29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AB838B86-B336-384E-BB17-56ADF1FA2F3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31" name="Sous-titre 2">
            <a:extLst>
              <a:ext uri="{FF2B5EF4-FFF2-40B4-BE49-F238E27FC236}">
                <a16:creationId xmlns:a16="http://schemas.microsoft.com/office/drawing/2014/main" id="{6C15C9FC-74D4-A942-8707-F0717EB653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3314483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e 24">
            <a:extLst>
              <a:ext uri="{FF2B5EF4-FFF2-40B4-BE49-F238E27FC236}">
                <a16:creationId xmlns:a16="http://schemas.microsoft.com/office/drawing/2014/main" id="{397F3612-8800-234D-8773-363C8E075B42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E317DC8-929B-594E-89C6-1389751309F7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F595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7" name="Image 26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94D37C26-A93B-2941-B919-01D1D089CF8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CDB64A82-4661-6C46-8FD1-1C1F6FCC0BA5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F59534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pour une image  2">
            <a:extLst>
              <a:ext uri="{FF2B5EF4-FFF2-40B4-BE49-F238E27FC236}">
                <a16:creationId xmlns:a16="http://schemas.microsoft.com/office/drawing/2014/main" id="{8835BD8A-B712-4249-B6F9-49543DE0BEFE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7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836D8A8A-F84D-D441-932D-6FFE02B3DE5E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954096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4" name="Espace réservé pour une image  2">
            <a:extLst>
              <a:ext uri="{FF2B5EF4-FFF2-40B4-BE49-F238E27FC236}">
                <a16:creationId xmlns:a16="http://schemas.microsoft.com/office/drawing/2014/main" id="{E37522D1-C1AB-AF4B-A1AE-B90A5B3D3B47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7250175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C69C8AE1-685A-134A-9B6B-32A234D49D2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3" name="Image 22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77434877-BCB5-6946-921A-36B237ADC57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4" name="Sous-titre 2">
            <a:extLst>
              <a:ext uri="{FF2B5EF4-FFF2-40B4-BE49-F238E27FC236}">
                <a16:creationId xmlns:a16="http://schemas.microsoft.com/office/drawing/2014/main" id="{9A8A3969-FA39-E945-8F00-44348E5F97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6726631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e 26">
            <a:extLst>
              <a:ext uri="{FF2B5EF4-FFF2-40B4-BE49-F238E27FC236}">
                <a16:creationId xmlns:a16="http://schemas.microsoft.com/office/drawing/2014/main" id="{B1180084-77B1-1142-8D34-5222FC73860C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717B3749-2709-3941-8908-8B28342582E5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F595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9" name="Image 28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3AFA3F57-5F20-474C-B933-0214069B12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289173C-F437-184F-976C-AAE9C3634B5A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F59534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pour une image  2">
            <a:extLst>
              <a:ext uri="{FF2B5EF4-FFF2-40B4-BE49-F238E27FC236}">
                <a16:creationId xmlns:a16="http://schemas.microsoft.com/office/drawing/2014/main" id="{246B1A3E-D34E-474D-AEFA-A310EB96BEA3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6" y="2164220"/>
            <a:ext cx="4193956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87443BE3-62E9-8240-8F82-56BE16178332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5094122" y="2164220"/>
            <a:ext cx="4193956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E0515B17-1475-DF48-8951-4FD6A3752D1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58B77458-59BD-604D-B62F-176DDAFF172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416314FA-9107-DA48-B16B-0FBCCCC761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4958234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9DA598C0-B25F-0F4F-BB14-B2C836BBB5C7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394FD45-320F-BF46-AA4A-8D9442CACA47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F595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" name="Image 2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B317784E-510C-4E48-972D-0732CFD438F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25" name="Espace réservé de la date 3">
            <a:extLst>
              <a:ext uri="{FF2B5EF4-FFF2-40B4-BE49-F238E27FC236}">
                <a16:creationId xmlns:a16="http://schemas.microsoft.com/office/drawing/2014/main" id="{6B048C9A-8215-DC42-9605-7669A54DE6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1E028BC-ABA8-8D46-80A1-2579A1FF36D0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5516F5B6-203C-2D4C-A439-A0BD523A2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27" name="Espace réservé du numéro de diapositive 5">
            <a:extLst>
              <a:ext uri="{FF2B5EF4-FFF2-40B4-BE49-F238E27FC236}">
                <a16:creationId xmlns:a16="http://schemas.microsoft.com/office/drawing/2014/main" id="{E73CE53A-F619-634F-A91C-7FB9CA920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8" name="Titre 1">
            <a:extLst>
              <a:ext uri="{FF2B5EF4-FFF2-40B4-BE49-F238E27FC236}">
                <a16:creationId xmlns:a16="http://schemas.microsoft.com/office/drawing/2014/main" id="{A22588DA-5963-AA41-ACC9-50363D8774E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F59534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2D04B979-CA04-0D4A-895C-6280DDCA579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30" name="Image 29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7A6095D2-112D-DE4F-8FDD-90C249E004C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31" name="Sous-titre 2">
            <a:extLst>
              <a:ext uri="{FF2B5EF4-FFF2-40B4-BE49-F238E27FC236}">
                <a16:creationId xmlns:a16="http://schemas.microsoft.com/office/drawing/2014/main" id="{6A4697B7-54C1-2748-97E7-42F284AAE6A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8738690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 11">
            <a:extLst>
              <a:ext uri="{FF2B5EF4-FFF2-40B4-BE49-F238E27FC236}">
                <a16:creationId xmlns:a16="http://schemas.microsoft.com/office/drawing/2014/main" id="{649EBA87-3F8A-3841-B1DF-3D789A817D90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85BB1A8-721B-F244-A807-EE1CE162E6F9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F595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Image 18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BA3C9839-DBD0-6D45-AFB9-E37DF27901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 userDrawn="1"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922E67AA-64AC-3D40-99BF-3DCADE455698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 userDrawn="1"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 userDrawn="1"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64C684E3-2D14-BC4A-ABAD-18246551492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14" name="Image 1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69ADFECB-E4C4-9144-B36B-2AE116BAD6C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0184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>
            <a:extLst>
              <a:ext uri="{FF2B5EF4-FFF2-40B4-BE49-F238E27FC236}">
                <a16:creationId xmlns:a16="http://schemas.microsoft.com/office/drawing/2014/main" id="{EC94FD88-FAC7-DB47-A363-007B9242318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  <a:solidFill>
            <a:srgbClr val="F59534"/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238EA0"/>
              </a:solidFill>
            </a:endParaRPr>
          </a:p>
        </p:txBody>
      </p:sp>
      <p:pic>
        <p:nvPicPr>
          <p:cNvPr id="13" name="Image 12" descr="Une image contenant noir&#10;&#10;Description générée automatiquement">
            <a:extLst>
              <a:ext uri="{FF2B5EF4-FFF2-40B4-BE49-F238E27FC236}">
                <a16:creationId xmlns:a16="http://schemas.microsoft.com/office/drawing/2014/main" id="{32644E91-29F8-3143-B0AB-B277125DABD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A05D973B-D13B-F44F-ADC0-AA3CDB4295D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à coins arrondis 13">
            <a:extLst>
              <a:ext uri="{FF2B5EF4-FFF2-40B4-BE49-F238E27FC236}">
                <a16:creationId xmlns:a16="http://schemas.microsoft.com/office/drawing/2014/main" id="{45858EA2-3834-1342-A06B-4338E8E0F80E}"/>
              </a:ext>
            </a:extLst>
          </p:cNvPr>
          <p:cNvSpPr/>
          <p:nvPr userDrawn="1"/>
        </p:nvSpPr>
        <p:spPr>
          <a:xfrm>
            <a:off x="0" y="6595088"/>
            <a:ext cx="12192000" cy="26291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238EA0"/>
              </a:solidFill>
            </a:endParaRPr>
          </a:p>
        </p:txBody>
      </p:sp>
      <p:sp>
        <p:nvSpPr>
          <p:cNvPr id="18" name="Titre 1">
            <a:extLst>
              <a:ext uri="{FF2B5EF4-FFF2-40B4-BE49-F238E27FC236}">
                <a16:creationId xmlns:a16="http://schemas.microsoft.com/office/drawing/2014/main" id="{C70A84C6-1C91-594E-A634-960F244E8B2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5365" y="1960543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A13FFC4A-5607-3841-9C3D-C7725251CC8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5365" y="4473046"/>
            <a:ext cx="6879772" cy="84065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</a:t>
            </a:r>
            <a:br>
              <a:rPr lang="fr-FR" dirty="0"/>
            </a:br>
            <a:r>
              <a:rPr lang="fr-FR" dirty="0"/>
              <a:t>le sous-titres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3E946B41-36CC-704D-937C-EB03C56D7CE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82696" y="563881"/>
            <a:ext cx="718820" cy="1087120"/>
          </a:xfrm>
          <a:prstGeom prst="rect">
            <a:avLst/>
          </a:prstGeom>
        </p:spPr>
      </p:pic>
      <p:pic>
        <p:nvPicPr>
          <p:cNvPr id="22" name="Image 21" descr="Une image contenant dessin&#10;&#10;Description générée automatiquement">
            <a:extLst>
              <a:ext uri="{FF2B5EF4-FFF2-40B4-BE49-F238E27FC236}">
                <a16:creationId xmlns:a16="http://schemas.microsoft.com/office/drawing/2014/main" id="{B5D66387-0EFD-E54B-8674-D8CDD926298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23703" y="6114853"/>
            <a:ext cx="691896" cy="272146"/>
          </a:xfrm>
          <a:prstGeom prst="rect">
            <a:avLst/>
          </a:prstGeom>
        </p:spPr>
      </p:pic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81FBD477-7839-2349-9D7C-A14967DA67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F59534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1E028BC-ABA8-8D46-80A1-2579A1FF36D0}" type="datetime1">
              <a:rPr lang="fr-FR" smtClean="0"/>
              <a:pPr/>
              <a:t>11/07/2024</a:t>
            </a:fld>
            <a:endParaRPr lang="fr-FR" dirty="0"/>
          </a:p>
        </p:txBody>
      </p:sp>
      <p:sp>
        <p:nvSpPr>
          <p:cNvPr id="24" name="Espace réservé du pied de page 4">
            <a:extLst>
              <a:ext uri="{FF2B5EF4-FFF2-40B4-BE49-F238E27FC236}">
                <a16:creationId xmlns:a16="http://schemas.microsoft.com/office/drawing/2014/main" id="{1B0BF27F-D541-334A-BE51-C128A3857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F59534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25" name="Espace réservé du numéro de diapositive 5">
            <a:extLst>
              <a:ext uri="{FF2B5EF4-FFF2-40B4-BE49-F238E27FC236}">
                <a16:creationId xmlns:a16="http://schemas.microsoft.com/office/drawing/2014/main" id="{BF1908B3-8ABD-E642-9564-D5B32FC3A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F59534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3571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e 26">
            <a:extLst>
              <a:ext uri="{FF2B5EF4-FFF2-40B4-BE49-F238E27FC236}">
                <a16:creationId xmlns:a16="http://schemas.microsoft.com/office/drawing/2014/main" id="{7FE2107E-5A9F-3145-855E-59F090C97EE6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BC82F55-9FB4-6E42-AD12-D05E06918039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E236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9" name="Image 28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43C13B9D-3246-A14E-8638-6E7F2F7D626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5" name="Espace réservé pour une image  2"/>
          <p:cNvSpPr>
            <a:spLocks noGrp="1"/>
          </p:cNvSpPr>
          <p:nvPr>
            <p:ph type="pic" idx="13"/>
          </p:nvPr>
        </p:nvSpPr>
        <p:spPr>
          <a:xfrm>
            <a:off x="658016" y="2164221"/>
            <a:ext cx="1651011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70A0ABD0-A38F-754B-BD4D-FACCB4E9B09B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2" name="Espace réservé du texte 2"/>
          <p:cNvSpPr>
            <a:spLocks noGrp="1"/>
          </p:cNvSpPr>
          <p:nvPr>
            <p:ph type="body" idx="14" hasCustomPrompt="1"/>
          </p:nvPr>
        </p:nvSpPr>
        <p:spPr>
          <a:xfrm>
            <a:off x="2594259" y="2164222"/>
            <a:ext cx="7102192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E2365B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7DADF960-8C6C-8C44-BE51-FFD2196FC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4259" y="3668601"/>
            <a:ext cx="7102192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sp>
        <p:nvSpPr>
          <p:cNvPr id="10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E136A7E0-6B88-7142-9B58-666EB20CA5E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4" name="Image 2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418D4FC3-1DA8-C346-8B90-1E3D17CCDC8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7987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id="{117BC4F4-96FF-1E41-B231-8213CF8E8DB5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5F7C166-BDC0-A043-AF22-0AE837327C6A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E236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8" name="Image 27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7E106614-59BE-A840-B6B3-9C3595C612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422191F0-90A0-3041-B682-FC8A8A021650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E2365B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7BD26C6A-7495-154F-9D61-B4C2D186D406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58016" y="2164222"/>
            <a:ext cx="9038435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1A8BDD20-D40A-0940-A88F-CF5EAAB36938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58016" y="3668601"/>
            <a:ext cx="9038435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803C7E60-E6D4-2345-BF75-B8F6F48638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3CD514DE-DD7B-2E49-B8D7-7BF30421425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2661C0B1-B5FA-104E-9041-D23F8C7E84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2948500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e 29">
            <a:extLst>
              <a:ext uri="{FF2B5EF4-FFF2-40B4-BE49-F238E27FC236}">
                <a16:creationId xmlns:a16="http://schemas.microsoft.com/office/drawing/2014/main" id="{78E93371-C31E-884F-B587-6C723139FA85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8EC32CE-868F-A046-A870-B222896E6057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E236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2" name="Image 31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DCFE350B-EFA5-2248-A7B0-258AC9CB007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D9DCB807-84D9-B94E-A8AE-310EC0ACB27C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E2365B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C1A94762-A341-2D42-99C1-D1F9C2A9D47B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58017" y="2164220"/>
            <a:ext cx="3640934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97DD1FB2-BE9E-B242-BFC1-99F384BA527E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662427" y="2164222"/>
            <a:ext cx="5230873" cy="1111663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.</a:t>
            </a:r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FB273B9A-D92C-E84F-9210-11C5AC382C3D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662427" y="3480977"/>
            <a:ext cx="5230873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</a:rPr>
              <a:t>.</a:t>
            </a:r>
            <a:endParaRPr lang="fr-FR" sz="1600" dirty="0">
              <a:solidFill>
                <a:srgbClr val="595959"/>
              </a:solidFill>
              <a:latin typeface="Century Gothic" pitchFamily="34" charset="0"/>
              <a:cs typeface="Myriad Pro Semibold"/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4E321BAA-A00F-FC4E-BD2D-026B973E0F5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E44A21D8-92A9-EA40-B9F1-D8603E3368A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275B5525-9EAD-1C4A-ACD9-6E32786D80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996198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>
            <a:extLst>
              <a:ext uri="{FF2B5EF4-FFF2-40B4-BE49-F238E27FC236}">
                <a16:creationId xmlns:a16="http://schemas.microsoft.com/office/drawing/2014/main" id="{EC94FD88-FAC7-DB47-A363-007B9242318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  <a:solidFill>
            <a:srgbClr val="279FB0"/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238EA0"/>
              </a:solidFill>
            </a:endParaRPr>
          </a:p>
        </p:txBody>
      </p:sp>
      <p:pic>
        <p:nvPicPr>
          <p:cNvPr id="11" name="Image 10" descr="Une image contenant noir&#10;&#10;Description générée automatiquement">
            <a:extLst>
              <a:ext uri="{FF2B5EF4-FFF2-40B4-BE49-F238E27FC236}">
                <a16:creationId xmlns:a16="http://schemas.microsoft.com/office/drawing/2014/main" id="{18E35CF5-6C16-F547-A7D8-B6DCE92AD6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Espace réservé pour une image  2">
            <a:extLst>
              <a:ext uri="{FF2B5EF4-FFF2-40B4-BE49-F238E27FC236}">
                <a16:creationId xmlns:a16="http://schemas.microsoft.com/office/drawing/2014/main" id="{9F0F1BB2-B206-CE44-AC56-C83164207F3C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8284621" y="2358956"/>
            <a:ext cx="3090951" cy="2843151"/>
          </a:xfrm>
          <a:solidFill>
            <a:schemeClr val="bg1"/>
          </a:solidFill>
          <a:ln w="7620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3599D5C2-5243-274B-964C-FE38DCA8B58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Titre 1">
            <a:extLst>
              <a:ext uri="{FF2B5EF4-FFF2-40B4-BE49-F238E27FC236}">
                <a16:creationId xmlns:a16="http://schemas.microsoft.com/office/drawing/2014/main" id="{84FA5007-F7D4-D543-BE48-3B368E3E31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6428" y="2280135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E2A9D9C-847B-7846-B052-83C3851552C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6428" y="4792638"/>
            <a:ext cx="6879772" cy="49782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le sous-titres</a:t>
            </a:r>
          </a:p>
        </p:txBody>
      </p:sp>
      <p:pic>
        <p:nvPicPr>
          <p:cNvPr id="12" name="Image 11" descr="Une image contenant dessin&#10;&#10;Description générée automatiquement">
            <a:extLst>
              <a:ext uri="{FF2B5EF4-FFF2-40B4-BE49-F238E27FC236}">
                <a16:creationId xmlns:a16="http://schemas.microsoft.com/office/drawing/2014/main" id="{C45961D1-4B77-E84C-9EB6-3B40695CC09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48312" y="5727564"/>
            <a:ext cx="1085108" cy="426810"/>
          </a:xfrm>
          <a:prstGeom prst="rect">
            <a:avLst/>
          </a:prstGeom>
        </p:spPr>
      </p:pic>
      <p:pic>
        <p:nvPicPr>
          <p:cNvPr id="13" name="Image 12" descr="Une image contenant dessin&#10;&#10;Description générée automatiquement">
            <a:extLst>
              <a:ext uri="{FF2B5EF4-FFF2-40B4-BE49-F238E27FC236}">
                <a16:creationId xmlns:a16="http://schemas.microsoft.com/office/drawing/2014/main" id="{F30CAE01-D4B6-6D4A-BBB2-531D19C135F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48312" y="643920"/>
            <a:ext cx="3981441" cy="1305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3970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e 23">
            <a:extLst>
              <a:ext uri="{FF2B5EF4-FFF2-40B4-BE49-F238E27FC236}">
                <a16:creationId xmlns:a16="http://schemas.microsoft.com/office/drawing/2014/main" id="{736BE580-08EE-6B48-8866-326D71C97D64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9FC54F8-3D7E-F043-BD7E-414660C85986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E236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8" name="Image 27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7388A0C6-3D30-9649-B5A8-7C6E68EB287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36A6E654-0D11-CF43-8C63-1289822F3C15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E2365B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4" name="Espace réservé pour une image  2">
            <a:extLst>
              <a:ext uri="{FF2B5EF4-FFF2-40B4-BE49-F238E27FC236}">
                <a16:creationId xmlns:a16="http://schemas.microsoft.com/office/drawing/2014/main" id="{05C4653F-7BB3-D249-960C-C9700DB135A1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658016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5" name="Espace réservé pour une image  2">
            <a:extLst>
              <a:ext uri="{FF2B5EF4-FFF2-40B4-BE49-F238E27FC236}">
                <a16:creationId xmlns:a16="http://schemas.microsoft.com/office/drawing/2014/main" id="{74A148BA-0CCE-F94A-9F42-CE45FB35ED2B}"/>
              </a:ext>
            </a:extLst>
          </p:cNvPr>
          <p:cNvSpPr>
            <a:spLocks noGrp="1"/>
          </p:cNvSpPr>
          <p:nvPr>
            <p:ph type="pic" idx="18"/>
          </p:nvPr>
        </p:nvSpPr>
        <p:spPr>
          <a:xfrm>
            <a:off x="3001735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9" name="Espace réservé pour une image  2">
            <a:extLst>
              <a:ext uri="{FF2B5EF4-FFF2-40B4-BE49-F238E27FC236}">
                <a16:creationId xmlns:a16="http://schemas.microsoft.com/office/drawing/2014/main" id="{21648E2A-3081-7847-91EA-79E5C3C8917C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5345454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1" name="Espace réservé pour une image  2">
            <a:extLst>
              <a:ext uri="{FF2B5EF4-FFF2-40B4-BE49-F238E27FC236}">
                <a16:creationId xmlns:a16="http://schemas.microsoft.com/office/drawing/2014/main" id="{06066C2B-790B-204B-BC1A-F678B02E4C8D}"/>
              </a:ext>
            </a:extLst>
          </p:cNvPr>
          <p:cNvSpPr>
            <a:spLocks noGrp="1"/>
          </p:cNvSpPr>
          <p:nvPr>
            <p:ph type="pic" idx="20"/>
          </p:nvPr>
        </p:nvSpPr>
        <p:spPr>
          <a:xfrm>
            <a:off x="7689173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2" name="Espace réservé pour une image  2">
            <a:extLst>
              <a:ext uri="{FF2B5EF4-FFF2-40B4-BE49-F238E27FC236}">
                <a16:creationId xmlns:a16="http://schemas.microsoft.com/office/drawing/2014/main" id="{77F2D47D-7BC3-3C49-ACBE-C258E0A0FD92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6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3" name="Espace réservé pour une image  2">
            <a:extLst>
              <a:ext uri="{FF2B5EF4-FFF2-40B4-BE49-F238E27FC236}">
                <a16:creationId xmlns:a16="http://schemas.microsoft.com/office/drawing/2014/main" id="{1E596F65-FFB7-4A44-BC6F-E792CDD63271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001735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6" name="Espace réservé pour une image  2">
            <a:extLst>
              <a:ext uri="{FF2B5EF4-FFF2-40B4-BE49-F238E27FC236}">
                <a16:creationId xmlns:a16="http://schemas.microsoft.com/office/drawing/2014/main" id="{ADD782FF-8DB5-3F4D-BD26-0F8CC4465BE6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5345454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7" name="Espace réservé pour une image  2">
            <a:extLst>
              <a:ext uri="{FF2B5EF4-FFF2-40B4-BE49-F238E27FC236}">
                <a16:creationId xmlns:a16="http://schemas.microsoft.com/office/drawing/2014/main" id="{DBEC5EF1-B102-DF45-A716-3FB3D4461F35}"/>
              </a:ext>
            </a:extLst>
          </p:cNvPr>
          <p:cNvSpPr>
            <a:spLocks noGrp="1"/>
          </p:cNvSpPr>
          <p:nvPr>
            <p:ph type="pic" idx="24"/>
          </p:nvPr>
        </p:nvSpPr>
        <p:spPr>
          <a:xfrm>
            <a:off x="7689173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C394DDA2-A02C-FE46-B8D9-A3C02E604F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30" name="Image 29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AB838B86-B336-384E-BB17-56ADF1FA2F3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31" name="Sous-titre 2">
            <a:extLst>
              <a:ext uri="{FF2B5EF4-FFF2-40B4-BE49-F238E27FC236}">
                <a16:creationId xmlns:a16="http://schemas.microsoft.com/office/drawing/2014/main" id="{6C15C9FC-74D4-A942-8707-F0717EB653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8460288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6EC11441-FBA2-5540-9750-6C72E4BC1BF5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847319E-1392-984F-A573-642621F8BA9A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E236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1" name="Image 20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7930A525-DAB7-904F-85B9-68AE40DEE1E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CDB64A82-4661-6C46-8FD1-1C1F6FCC0BA5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E2365B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pour une image  2">
            <a:extLst>
              <a:ext uri="{FF2B5EF4-FFF2-40B4-BE49-F238E27FC236}">
                <a16:creationId xmlns:a16="http://schemas.microsoft.com/office/drawing/2014/main" id="{8835BD8A-B712-4249-B6F9-49543DE0BEFE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7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836D8A8A-F84D-D441-932D-6FFE02B3DE5E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954096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4" name="Espace réservé pour une image  2">
            <a:extLst>
              <a:ext uri="{FF2B5EF4-FFF2-40B4-BE49-F238E27FC236}">
                <a16:creationId xmlns:a16="http://schemas.microsoft.com/office/drawing/2014/main" id="{E37522D1-C1AB-AF4B-A1AE-B90A5B3D3B47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7250175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C69C8AE1-685A-134A-9B6B-32A234D49D2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3" name="Image 22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77434877-BCB5-6946-921A-36B237ADC57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4" name="Sous-titre 2">
            <a:extLst>
              <a:ext uri="{FF2B5EF4-FFF2-40B4-BE49-F238E27FC236}">
                <a16:creationId xmlns:a16="http://schemas.microsoft.com/office/drawing/2014/main" id="{9A8A3969-FA39-E945-8F00-44348E5F97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8844570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id="{A28A26F5-A5BA-CE43-8209-15F3E1A61854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E5983C3-EFCF-C94E-BB97-C0252A557BF6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E236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Image 18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9103E2C1-A6FF-8D47-BA01-F0D65EF405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289173C-F437-184F-976C-AAE9C3634B5A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E2365B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pour une image  2">
            <a:extLst>
              <a:ext uri="{FF2B5EF4-FFF2-40B4-BE49-F238E27FC236}">
                <a16:creationId xmlns:a16="http://schemas.microsoft.com/office/drawing/2014/main" id="{246B1A3E-D34E-474D-AEFA-A310EB96BEA3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6" y="2164220"/>
            <a:ext cx="4193956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87443BE3-62E9-8240-8F82-56BE16178332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5094122" y="2164220"/>
            <a:ext cx="4193956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E0515B17-1475-DF48-8951-4FD6A3752D1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58B77458-59BD-604D-B62F-176DDAFF172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416314FA-9107-DA48-B16B-0FBCCCC761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2926496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 11">
            <a:extLst>
              <a:ext uri="{FF2B5EF4-FFF2-40B4-BE49-F238E27FC236}">
                <a16:creationId xmlns:a16="http://schemas.microsoft.com/office/drawing/2014/main" id="{FAFB2DDF-EC9B-154D-8C77-C2F5CE0D8ED7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CC51655-A47C-B745-9528-A10C8E43B3D1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E236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5" name="Image 14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E4B27744-F987-A045-A4A2-567B1046213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25" name="Espace réservé de la date 3">
            <a:extLst>
              <a:ext uri="{FF2B5EF4-FFF2-40B4-BE49-F238E27FC236}">
                <a16:creationId xmlns:a16="http://schemas.microsoft.com/office/drawing/2014/main" id="{6B048C9A-8215-DC42-9605-7669A54DE6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1E028BC-ABA8-8D46-80A1-2579A1FF36D0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5516F5B6-203C-2D4C-A439-A0BD523A2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27" name="Espace réservé du numéro de diapositive 5">
            <a:extLst>
              <a:ext uri="{FF2B5EF4-FFF2-40B4-BE49-F238E27FC236}">
                <a16:creationId xmlns:a16="http://schemas.microsoft.com/office/drawing/2014/main" id="{E73CE53A-F619-634F-A91C-7FB9CA920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8" name="Titre 1">
            <a:extLst>
              <a:ext uri="{FF2B5EF4-FFF2-40B4-BE49-F238E27FC236}">
                <a16:creationId xmlns:a16="http://schemas.microsoft.com/office/drawing/2014/main" id="{A22588DA-5963-AA41-ACC9-50363D8774E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E2365B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2D04B979-CA04-0D4A-895C-6280DDCA579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30" name="Image 29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7A6095D2-112D-DE4F-8FDD-90C249E004C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31" name="Sous-titre 2">
            <a:extLst>
              <a:ext uri="{FF2B5EF4-FFF2-40B4-BE49-F238E27FC236}">
                <a16:creationId xmlns:a16="http://schemas.microsoft.com/office/drawing/2014/main" id="{6A4697B7-54C1-2748-97E7-42F284AAE6A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0696834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 11">
            <a:extLst>
              <a:ext uri="{FF2B5EF4-FFF2-40B4-BE49-F238E27FC236}">
                <a16:creationId xmlns:a16="http://schemas.microsoft.com/office/drawing/2014/main" id="{649EBA87-3F8A-3841-B1DF-3D789A817D90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85BB1A8-721B-F244-A807-EE1CE162E6F9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E236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Image 18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BA3C9839-DBD0-6D45-AFB9-E37DF27901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 userDrawn="1"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922E67AA-64AC-3D40-99BF-3DCADE455698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 userDrawn="1"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 userDrawn="1"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64C684E3-2D14-BC4A-ABAD-18246551492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14" name="Image 1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69ADFECB-E4C4-9144-B36B-2AE116BAD6C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74549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>
            <a:extLst>
              <a:ext uri="{FF2B5EF4-FFF2-40B4-BE49-F238E27FC236}">
                <a16:creationId xmlns:a16="http://schemas.microsoft.com/office/drawing/2014/main" id="{EC94FD88-FAC7-DB47-A363-007B9242318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  <a:solidFill>
            <a:srgbClr val="E2365B"/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238EA0"/>
              </a:solidFill>
            </a:endParaRPr>
          </a:p>
        </p:txBody>
      </p:sp>
      <p:pic>
        <p:nvPicPr>
          <p:cNvPr id="13" name="Image 12" descr="Une image contenant noir&#10;&#10;Description générée automatiquement">
            <a:extLst>
              <a:ext uri="{FF2B5EF4-FFF2-40B4-BE49-F238E27FC236}">
                <a16:creationId xmlns:a16="http://schemas.microsoft.com/office/drawing/2014/main" id="{0A8527D3-B82C-B34C-9C04-2975660C32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B11C7993-73D5-EF4E-8A87-09FCEF0A0B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à coins arrondis 13">
            <a:extLst>
              <a:ext uri="{FF2B5EF4-FFF2-40B4-BE49-F238E27FC236}">
                <a16:creationId xmlns:a16="http://schemas.microsoft.com/office/drawing/2014/main" id="{45858EA2-3834-1342-A06B-4338E8E0F80E}"/>
              </a:ext>
            </a:extLst>
          </p:cNvPr>
          <p:cNvSpPr/>
          <p:nvPr userDrawn="1"/>
        </p:nvSpPr>
        <p:spPr>
          <a:xfrm>
            <a:off x="0" y="6595088"/>
            <a:ext cx="12192000" cy="26291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238EA0"/>
              </a:solidFill>
            </a:endParaRPr>
          </a:p>
        </p:txBody>
      </p:sp>
      <p:sp>
        <p:nvSpPr>
          <p:cNvPr id="18" name="Titre 1">
            <a:extLst>
              <a:ext uri="{FF2B5EF4-FFF2-40B4-BE49-F238E27FC236}">
                <a16:creationId xmlns:a16="http://schemas.microsoft.com/office/drawing/2014/main" id="{B1695A80-EE3B-B146-B8B0-1DBABBA7522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5365" y="1960543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3597922C-51D1-8A47-9FC7-FDE5F92134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5365" y="4473046"/>
            <a:ext cx="6879772" cy="84065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</a:t>
            </a:r>
            <a:br>
              <a:rPr lang="fr-FR" dirty="0"/>
            </a:br>
            <a:r>
              <a:rPr lang="fr-FR" dirty="0"/>
              <a:t>le sous-titres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9ACFBA8E-AF22-8349-AB75-54EB1949E3D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82696" y="563881"/>
            <a:ext cx="718820" cy="1087120"/>
          </a:xfrm>
          <a:prstGeom prst="rect">
            <a:avLst/>
          </a:prstGeom>
        </p:spPr>
      </p:pic>
      <p:pic>
        <p:nvPicPr>
          <p:cNvPr id="22" name="Image 21" descr="Une image contenant dessin&#10;&#10;Description générée automatiquement">
            <a:extLst>
              <a:ext uri="{FF2B5EF4-FFF2-40B4-BE49-F238E27FC236}">
                <a16:creationId xmlns:a16="http://schemas.microsoft.com/office/drawing/2014/main" id="{77D216B4-7CEE-1847-AC6A-E8917AE4ACA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23703" y="6114853"/>
            <a:ext cx="691896" cy="272146"/>
          </a:xfrm>
          <a:prstGeom prst="rect">
            <a:avLst/>
          </a:prstGeom>
        </p:spPr>
      </p:pic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A2290958-5A01-8241-8473-AAF572E206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E2365B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1E028BC-ABA8-8D46-80A1-2579A1FF36D0}" type="datetime1">
              <a:rPr lang="fr-FR" smtClean="0"/>
              <a:pPr/>
              <a:t>11/07/2024</a:t>
            </a:fld>
            <a:endParaRPr lang="fr-FR" dirty="0"/>
          </a:p>
        </p:txBody>
      </p:sp>
      <p:sp>
        <p:nvSpPr>
          <p:cNvPr id="24" name="Espace réservé du pied de page 4">
            <a:extLst>
              <a:ext uri="{FF2B5EF4-FFF2-40B4-BE49-F238E27FC236}">
                <a16:creationId xmlns:a16="http://schemas.microsoft.com/office/drawing/2014/main" id="{B3992CBB-1E0B-5C4D-8E79-0B21E0650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E2365B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25" name="Espace réservé du numéro de diapositive 5">
            <a:extLst>
              <a:ext uri="{FF2B5EF4-FFF2-40B4-BE49-F238E27FC236}">
                <a16:creationId xmlns:a16="http://schemas.microsoft.com/office/drawing/2014/main" id="{0E6EADF9-C31E-1C42-AEE9-9781C80DC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E2365B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320498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e 18">
            <a:extLst>
              <a:ext uri="{FF2B5EF4-FFF2-40B4-BE49-F238E27FC236}">
                <a16:creationId xmlns:a16="http://schemas.microsoft.com/office/drawing/2014/main" id="{3D83DC35-52AF-2C40-A939-A914D0FFFE0E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7A6542F-BCA2-9147-A7D2-70CD2F784419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A3C4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9" name="Image 28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EF62491A-EE08-4A4F-87B7-D6D54F9369D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5" name="Espace réservé pour une image  2"/>
          <p:cNvSpPr>
            <a:spLocks noGrp="1"/>
          </p:cNvSpPr>
          <p:nvPr>
            <p:ph type="pic" idx="13"/>
          </p:nvPr>
        </p:nvSpPr>
        <p:spPr>
          <a:xfrm>
            <a:off x="658016" y="2164221"/>
            <a:ext cx="1651011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70A0ABD0-A38F-754B-BD4D-FACCB4E9B09B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2" name="Espace réservé du texte 2"/>
          <p:cNvSpPr>
            <a:spLocks noGrp="1"/>
          </p:cNvSpPr>
          <p:nvPr>
            <p:ph type="body" idx="14" hasCustomPrompt="1"/>
          </p:nvPr>
        </p:nvSpPr>
        <p:spPr>
          <a:xfrm>
            <a:off x="2594259" y="2164222"/>
            <a:ext cx="7102192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A3C445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7DADF960-8C6C-8C44-BE51-FFD2196FC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4259" y="3668601"/>
            <a:ext cx="7102192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sp>
        <p:nvSpPr>
          <p:cNvPr id="10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E136A7E0-6B88-7142-9B58-666EB20CA5E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4" name="Image 2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418D4FC3-1DA8-C346-8B90-1E3D17CCDC8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96079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id="{4B28012F-0886-1946-9EDE-B6F01DEB75DF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4A398AE-4EB6-7843-A13E-4A8C7F8583D0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A3C4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1" name="Image 20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414BED81-F79F-3142-BA7E-67A724EBA6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422191F0-90A0-3041-B682-FC8A8A021650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A3C445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7BD26C6A-7495-154F-9D61-B4C2D186D406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58016" y="2164222"/>
            <a:ext cx="9038435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1A8BDD20-D40A-0940-A88F-CF5EAAB36938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58016" y="3668601"/>
            <a:ext cx="9038435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803C7E60-E6D4-2345-BF75-B8F6F48638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3CD514DE-DD7B-2E49-B8D7-7BF30421425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2661C0B1-B5FA-104E-9041-D23F8C7E84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71711055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8700420F-DB69-814F-987A-E684CEC2479A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111082E-9D7F-F547-8487-E668CF74E2C9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A3C4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9" name="Image 28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451695EB-410A-9044-9EFB-5F4878B202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D9DCB807-84D9-B94E-A8AE-310EC0ACB27C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A3C445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C1A94762-A341-2D42-99C1-D1F9C2A9D47B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58017" y="2164220"/>
            <a:ext cx="3640934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97DD1FB2-BE9E-B242-BFC1-99F384BA527E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662427" y="2164222"/>
            <a:ext cx="5230873" cy="1111663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.</a:t>
            </a:r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FB273B9A-D92C-E84F-9210-11C5AC382C3D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662427" y="3480977"/>
            <a:ext cx="5230873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</a:rPr>
              <a:t>.</a:t>
            </a:r>
            <a:endParaRPr lang="fr-FR" sz="1600" dirty="0">
              <a:solidFill>
                <a:srgbClr val="595959"/>
              </a:solidFill>
              <a:latin typeface="Century Gothic" pitchFamily="34" charset="0"/>
              <a:cs typeface="Myriad Pro Semibold"/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4E321BAA-A00F-FC4E-BD2D-026B973E0F5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E44A21D8-92A9-EA40-B9F1-D8603E3368A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275B5525-9EAD-1C4A-ACD9-6E32786D80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16285260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e 23">
            <a:extLst>
              <a:ext uri="{FF2B5EF4-FFF2-40B4-BE49-F238E27FC236}">
                <a16:creationId xmlns:a16="http://schemas.microsoft.com/office/drawing/2014/main" id="{9DF95FD7-3ECB-2241-9BF6-E1F0E40A026B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F6AEB9A-04DD-9E4D-BCAC-09C52DBAE271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A3C4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8" name="Image 27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6C7AB8E7-4433-0F42-AE0E-A23C25BA1AB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36A6E654-0D11-CF43-8C63-1289822F3C15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A3C445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4" name="Espace réservé pour une image  2">
            <a:extLst>
              <a:ext uri="{FF2B5EF4-FFF2-40B4-BE49-F238E27FC236}">
                <a16:creationId xmlns:a16="http://schemas.microsoft.com/office/drawing/2014/main" id="{05C4653F-7BB3-D249-960C-C9700DB135A1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658016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5" name="Espace réservé pour une image  2">
            <a:extLst>
              <a:ext uri="{FF2B5EF4-FFF2-40B4-BE49-F238E27FC236}">
                <a16:creationId xmlns:a16="http://schemas.microsoft.com/office/drawing/2014/main" id="{74A148BA-0CCE-F94A-9F42-CE45FB35ED2B}"/>
              </a:ext>
            </a:extLst>
          </p:cNvPr>
          <p:cNvSpPr>
            <a:spLocks noGrp="1"/>
          </p:cNvSpPr>
          <p:nvPr>
            <p:ph type="pic" idx="18"/>
          </p:nvPr>
        </p:nvSpPr>
        <p:spPr>
          <a:xfrm>
            <a:off x="3001735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9" name="Espace réservé pour une image  2">
            <a:extLst>
              <a:ext uri="{FF2B5EF4-FFF2-40B4-BE49-F238E27FC236}">
                <a16:creationId xmlns:a16="http://schemas.microsoft.com/office/drawing/2014/main" id="{21648E2A-3081-7847-91EA-79E5C3C8917C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5345454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1" name="Espace réservé pour une image  2">
            <a:extLst>
              <a:ext uri="{FF2B5EF4-FFF2-40B4-BE49-F238E27FC236}">
                <a16:creationId xmlns:a16="http://schemas.microsoft.com/office/drawing/2014/main" id="{06066C2B-790B-204B-BC1A-F678B02E4C8D}"/>
              </a:ext>
            </a:extLst>
          </p:cNvPr>
          <p:cNvSpPr>
            <a:spLocks noGrp="1"/>
          </p:cNvSpPr>
          <p:nvPr>
            <p:ph type="pic" idx="20"/>
          </p:nvPr>
        </p:nvSpPr>
        <p:spPr>
          <a:xfrm>
            <a:off x="7689173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2" name="Espace réservé pour une image  2">
            <a:extLst>
              <a:ext uri="{FF2B5EF4-FFF2-40B4-BE49-F238E27FC236}">
                <a16:creationId xmlns:a16="http://schemas.microsoft.com/office/drawing/2014/main" id="{77F2D47D-7BC3-3C49-ACBE-C258E0A0FD92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6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3" name="Espace réservé pour une image  2">
            <a:extLst>
              <a:ext uri="{FF2B5EF4-FFF2-40B4-BE49-F238E27FC236}">
                <a16:creationId xmlns:a16="http://schemas.microsoft.com/office/drawing/2014/main" id="{1E596F65-FFB7-4A44-BC6F-E792CDD63271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001735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6" name="Espace réservé pour une image  2">
            <a:extLst>
              <a:ext uri="{FF2B5EF4-FFF2-40B4-BE49-F238E27FC236}">
                <a16:creationId xmlns:a16="http://schemas.microsoft.com/office/drawing/2014/main" id="{ADD782FF-8DB5-3F4D-BD26-0F8CC4465BE6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5345454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7" name="Espace réservé pour une image  2">
            <a:extLst>
              <a:ext uri="{FF2B5EF4-FFF2-40B4-BE49-F238E27FC236}">
                <a16:creationId xmlns:a16="http://schemas.microsoft.com/office/drawing/2014/main" id="{DBEC5EF1-B102-DF45-A716-3FB3D4461F35}"/>
              </a:ext>
            </a:extLst>
          </p:cNvPr>
          <p:cNvSpPr>
            <a:spLocks noGrp="1"/>
          </p:cNvSpPr>
          <p:nvPr>
            <p:ph type="pic" idx="24"/>
          </p:nvPr>
        </p:nvSpPr>
        <p:spPr>
          <a:xfrm>
            <a:off x="7689173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C394DDA2-A02C-FE46-B8D9-A3C02E604F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30" name="Image 29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AB838B86-B336-384E-BB17-56ADF1FA2F3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31" name="Sous-titre 2">
            <a:extLst>
              <a:ext uri="{FF2B5EF4-FFF2-40B4-BE49-F238E27FC236}">
                <a16:creationId xmlns:a16="http://schemas.microsoft.com/office/drawing/2014/main" id="{6C15C9FC-74D4-A942-8707-F0717EB653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318466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B6BD6F60-FF87-8E47-A276-8F1AC2439194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à coins arrondis 13">
              <a:extLst>
                <a:ext uri="{FF2B5EF4-FFF2-40B4-BE49-F238E27FC236}">
                  <a16:creationId xmlns:a16="http://schemas.microsoft.com/office/drawing/2014/main" id="{DAC8EE59-534D-C142-955E-7596BEC174F7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oundRect">
              <a:avLst>
                <a:gd name="adj" fmla="val 0"/>
              </a:avLst>
            </a:prstGeom>
            <a:solidFill>
              <a:srgbClr val="275476"/>
            </a:solidFill>
            <a:ln>
              <a:noFill/>
            </a:ln>
            <a:effectLst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38EA0"/>
                </a:solidFill>
              </a:endParaRPr>
            </a:p>
          </p:txBody>
        </p:sp>
        <p:pic>
          <p:nvPicPr>
            <p:cNvPr id="13" name="Image 12" descr="Une image contenant noir&#10;&#10;Description générée automatiquement">
              <a:extLst>
                <a:ext uri="{FF2B5EF4-FFF2-40B4-BE49-F238E27FC236}">
                  <a16:creationId xmlns:a16="http://schemas.microsoft.com/office/drawing/2014/main" id="{8440877C-5E4A-5D4B-A92D-D8DE4916CE7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1" name="Espace réservé pour une image  2">
            <a:extLst>
              <a:ext uri="{FF2B5EF4-FFF2-40B4-BE49-F238E27FC236}">
                <a16:creationId xmlns:a16="http://schemas.microsoft.com/office/drawing/2014/main" id="{CAC7D77C-8048-FF41-A40E-8959D3DE926D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8284621" y="2358956"/>
            <a:ext cx="3090951" cy="2843151"/>
          </a:xfrm>
          <a:solidFill>
            <a:schemeClr val="bg1"/>
          </a:solidFill>
          <a:ln w="7620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2676E581-D169-1249-8286-D0AD1283FC2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itre 1">
            <a:extLst>
              <a:ext uri="{FF2B5EF4-FFF2-40B4-BE49-F238E27FC236}">
                <a16:creationId xmlns:a16="http://schemas.microsoft.com/office/drawing/2014/main" id="{A8A499D8-D553-074D-B4AC-994CF53239B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6428" y="2280135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ACA8D48-3026-314B-BB89-2E9D3B25977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6428" y="4792638"/>
            <a:ext cx="6879772" cy="49782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le sous-titres</a:t>
            </a:r>
          </a:p>
        </p:txBody>
      </p:sp>
      <p:pic>
        <p:nvPicPr>
          <p:cNvPr id="18" name="Image 17" descr="Une image contenant dessin&#10;&#10;Description générée automatiquement">
            <a:extLst>
              <a:ext uri="{FF2B5EF4-FFF2-40B4-BE49-F238E27FC236}">
                <a16:creationId xmlns:a16="http://schemas.microsoft.com/office/drawing/2014/main" id="{C607C399-588D-5B45-A44E-57FE0274139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48312" y="5727564"/>
            <a:ext cx="1085108" cy="426810"/>
          </a:xfrm>
          <a:prstGeom prst="rect">
            <a:avLst/>
          </a:prstGeom>
        </p:spPr>
      </p:pic>
      <p:pic>
        <p:nvPicPr>
          <p:cNvPr id="19" name="Image 18" descr="Une image contenant dessin&#10;&#10;Description générée automatiquement">
            <a:extLst>
              <a:ext uri="{FF2B5EF4-FFF2-40B4-BE49-F238E27FC236}">
                <a16:creationId xmlns:a16="http://schemas.microsoft.com/office/drawing/2014/main" id="{8C66BF66-E112-2A4D-ADC8-66E86EA6B9D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48312" y="643920"/>
            <a:ext cx="3981441" cy="1305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579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0D4F4694-6AD8-464A-B3F2-497FB3504B77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B94CD5D-A7BC-2948-9A87-FDCCD8BBFF05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A3C4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1" name="Image 20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31A3787F-6B1A-8E4F-BB2B-7373CDB97FB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CDB64A82-4661-6C46-8FD1-1C1F6FCC0BA5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A3C445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pour une image  2">
            <a:extLst>
              <a:ext uri="{FF2B5EF4-FFF2-40B4-BE49-F238E27FC236}">
                <a16:creationId xmlns:a16="http://schemas.microsoft.com/office/drawing/2014/main" id="{8835BD8A-B712-4249-B6F9-49543DE0BEFE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7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836D8A8A-F84D-D441-932D-6FFE02B3DE5E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954096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4" name="Espace réservé pour une image  2">
            <a:extLst>
              <a:ext uri="{FF2B5EF4-FFF2-40B4-BE49-F238E27FC236}">
                <a16:creationId xmlns:a16="http://schemas.microsoft.com/office/drawing/2014/main" id="{E37522D1-C1AB-AF4B-A1AE-B90A5B3D3B47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7250175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C69C8AE1-685A-134A-9B6B-32A234D49D2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3" name="Image 22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77434877-BCB5-6946-921A-36B237ADC57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4" name="Sous-titre 2">
            <a:extLst>
              <a:ext uri="{FF2B5EF4-FFF2-40B4-BE49-F238E27FC236}">
                <a16:creationId xmlns:a16="http://schemas.microsoft.com/office/drawing/2014/main" id="{9A8A3969-FA39-E945-8F00-44348E5F97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9084167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id="{73ADFF88-02DD-FF46-950B-7A90E734D749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9E51943-FC95-9848-A70D-C6089BD3F117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A3C4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Image 18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CCB9DB72-662A-DA4C-A371-6BE9127F452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289173C-F437-184F-976C-AAE9C3634B5A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A3C445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pour une image  2">
            <a:extLst>
              <a:ext uri="{FF2B5EF4-FFF2-40B4-BE49-F238E27FC236}">
                <a16:creationId xmlns:a16="http://schemas.microsoft.com/office/drawing/2014/main" id="{246B1A3E-D34E-474D-AEFA-A310EB96BEA3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6" y="2164220"/>
            <a:ext cx="4193956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87443BE3-62E9-8240-8F82-56BE16178332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5094122" y="2164220"/>
            <a:ext cx="4193956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E0515B17-1475-DF48-8951-4FD6A3752D1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58B77458-59BD-604D-B62F-176DDAFF172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416314FA-9107-DA48-B16B-0FBCCCC761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93835205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 11">
            <a:extLst>
              <a:ext uri="{FF2B5EF4-FFF2-40B4-BE49-F238E27FC236}">
                <a16:creationId xmlns:a16="http://schemas.microsoft.com/office/drawing/2014/main" id="{25D86B97-F5C2-CF42-9F85-8561F5D73840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702824A-01AE-C24C-B0DE-E718F1408DD7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A3C4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4" name="Image 13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993C9F3F-4AD7-F84E-B5B7-D8232EC0C1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1E028BC-ABA8-8D46-80A1-2579A1FF36D0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A3C445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FBF3BC04-1363-BE44-A6B6-8439620590C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3" name="Image 22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254D86DA-7D56-B84F-A145-AF695DD161D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4" name="Sous-titre 2">
            <a:extLst>
              <a:ext uri="{FF2B5EF4-FFF2-40B4-BE49-F238E27FC236}">
                <a16:creationId xmlns:a16="http://schemas.microsoft.com/office/drawing/2014/main" id="{6225EC24-0CE0-6C45-ACD6-AAB661B1B7E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1892470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9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DC795B4F-44CA-E24D-AAFD-67C36903E1FD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1ED29A2-47CD-CB44-A8E2-F71FE8F16B3C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A3C4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0" name="Image 19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5B40146C-F1F2-D446-B11B-45B7DA20957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922E67AA-64AC-3D40-99BF-3DCADE455698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64C684E3-2D14-BC4A-ABAD-18246551492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14" name="Image 1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69ADFECB-E4C4-9144-B36B-2AE116BAD6C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91608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>
            <a:extLst>
              <a:ext uri="{FF2B5EF4-FFF2-40B4-BE49-F238E27FC236}">
                <a16:creationId xmlns:a16="http://schemas.microsoft.com/office/drawing/2014/main" id="{EC94FD88-FAC7-DB47-A363-007B9242318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  <a:solidFill>
            <a:srgbClr val="A3C445"/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238EA0"/>
              </a:solidFill>
            </a:endParaRPr>
          </a:p>
        </p:txBody>
      </p:sp>
      <p:pic>
        <p:nvPicPr>
          <p:cNvPr id="13" name="Image 12" descr="Une image contenant noir&#10;&#10;Description générée automatiquement">
            <a:extLst>
              <a:ext uri="{FF2B5EF4-FFF2-40B4-BE49-F238E27FC236}">
                <a16:creationId xmlns:a16="http://schemas.microsoft.com/office/drawing/2014/main" id="{EDF5EE5E-0799-F640-869F-B7DC92FAA2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à coins arrondis 13">
            <a:extLst>
              <a:ext uri="{FF2B5EF4-FFF2-40B4-BE49-F238E27FC236}">
                <a16:creationId xmlns:a16="http://schemas.microsoft.com/office/drawing/2014/main" id="{45858EA2-3834-1342-A06B-4338E8E0F80E}"/>
              </a:ext>
            </a:extLst>
          </p:cNvPr>
          <p:cNvSpPr/>
          <p:nvPr userDrawn="1"/>
        </p:nvSpPr>
        <p:spPr>
          <a:xfrm>
            <a:off x="0" y="6595088"/>
            <a:ext cx="12192000" cy="26291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238EA0"/>
              </a:solidFill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7083041B-208A-1F45-A911-3B1EE187F68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Titre 1">
            <a:extLst>
              <a:ext uri="{FF2B5EF4-FFF2-40B4-BE49-F238E27FC236}">
                <a16:creationId xmlns:a16="http://schemas.microsoft.com/office/drawing/2014/main" id="{000B53B1-F568-EE49-8281-136E67C0840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5365" y="1960543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FF0C8273-872D-D445-B6A5-94055C4DCF3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5365" y="4473046"/>
            <a:ext cx="6879772" cy="84065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</a:t>
            </a:r>
            <a:br>
              <a:rPr lang="fr-FR" dirty="0"/>
            </a:br>
            <a:r>
              <a:rPr lang="fr-FR" dirty="0"/>
              <a:t>le sous-titres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72A4F83C-900A-8B4B-9910-E7138827784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82696" y="563881"/>
            <a:ext cx="718820" cy="1087120"/>
          </a:xfrm>
          <a:prstGeom prst="rect">
            <a:avLst/>
          </a:prstGeom>
        </p:spPr>
      </p:pic>
      <p:pic>
        <p:nvPicPr>
          <p:cNvPr id="22" name="Image 21" descr="Une image contenant dessin&#10;&#10;Description générée automatiquement">
            <a:extLst>
              <a:ext uri="{FF2B5EF4-FFF2-40B4-BE49-F238E27FC236}">
                <a16:creationId xmlns:a16="http://schemas.microsoft.com/office/drawing/2014/main" id="{78195C77-FC8C-074D-8A04-EAFE1384D687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23703" y="6114853"/>
            <a:ext cx="691896" cy="272146"/>
          </a:xfrm>
          <a:prstGeom prst="rect">
            <a:avLst/>
          </a:prstGeom>
        </p:spPr>
      </p:pic>
      <p:sp>
        <p:nvSpPr>
          <p:cNvPr id="24" name="Espace réservé de la date 3">
            <a:extLst>
              <a:ext uri="{FF2B5EF4-FFF2-40B4-BE49-F238E27FC236}">
                <a16:creationId xmlns:a16="http://schemas.microsoft.com/office/drawing/2014/main" id="{AD49D856-ABBB-114E-8E3B-76B68668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A3C445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1E028BC-ABA8-8D46-80A1-2579A1FF36D0}" type="datetime1">
              <a:rPr lang="fr-FR" smtClean="0"/>
              <a:pPr/>
              <a:t>11/07/2024</a:t>
            </a:fld>
            <a:endParaRPr lang="fr-FR" dirty="0"/>
          </a:p>
        </p:txBody>
      </p:sp>
      <p:sp>
        <p:nvSpPr>
          <p:cNvPr id="25" name="Espace réservé du pied de page 4">
            <a:extLst>
              <a:ext uri="{FF2B5EF4-FFF2-40B4-BE49-F238E27FC236}">
                <a16:creationId xmlns:a16="http://schemas.microsoft.com/office/drawing/2014/main" id="{2008F5B6-1336-9149-ABFF-7C9A95203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A3C445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26" name="Espace réservé du numéro de diapositive 5">
            <a:extLst>
              <a:ext uri="{FF2B5EF4-FFF2-40B4-BE49-F238E27FC236}">
                <a16:creationId xmlns:a16="http://schemas.microsoft.com/office/drawing/2014/main" id="{E6211BA5-ECE7-9744-808C-1EB22FF6F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A3C445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856199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e 24">
            <a:extLst>
              <a:ext uri="{FF2B5EF4-FFF2-40B4-BE49-F238E27FC236}">
                <a16:creationId xmlns:a16="http://schemas.microsoft.com/office/drawing/2014/main" id="{948DBBEE-6841-8D47-B77E-8C86405F3F1F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9ECF020-B690-744F-956D-5E5F02EDFEEF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54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7" name="Image 26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3C7E0E7A-4786-9B47-A8F5-85075526E1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5" name="Espace réservé pour une image  2"/>
          <p:cNvSpPr>
            <a:spLocks noGrp="1"/>
          </p:cNvSpPr>
          <p:nvPr>
            <p:ph type="pic" idx="13"/>
          </p:nvPr>
        </p:nvSpPr>
        <p:spPr>
          <a:xfrm>
            <a:off x="658016" y="2164221"/>
            <a:ext cx="1651011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70A0ABD0-A38F-754B-BD4D-FACCB4E9B09B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2" name="Espace réservé du texte 2"/>
          <p:cNvSpPr>
            <a:spLocks noGrp="1"/>
          </p:cNvSpPr>
          <p:nvPr>
            <p:ph type="body" idx="14" hasCustomPrompt="1"/>
          </p:nvPr>
        </p:nvSpPr>
        <p:spPr>
          <a:xfrm>
            <a:off x="2594259" y="2164222"/>
            <a:ext cx="7102192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062F66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7DADF960-8C6C-8C44-BE51-FFD2196FC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4259" y="3668601"/>
            <a:ext cx="7102192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sp>
        <p:nvSpPr>
          <p:cNvPr id="10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E136A7E0-6B88-7142-9B58-666EB20CA5E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4" name="Image 2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418D4FC3-1DA8-C346-8B90-1E3D17CCDC8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35269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e 25">
            <a:extLst>
              <a:ext uri="{FF2B5EF4-FFF2-40B4-BE49-F238E27FC236}">
                <a16:creationId xmlns:a16="http://schemas.microsoft.com/office/drawing/2014/main" id="{6DE69C66-0DB2-A041-B235-F2B3E9860F69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B4A7D53-E608-5842-94C8-63556254911E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54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8" name="Image 27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AEBBC742-9869-184A-BF30-CF5A0718068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422191F0-90A0-3041-B682-FC8A8A021650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062F66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7BD26C6A-7495-154F-9D61-B4C2D186D406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58016" y="2164222"/>
            <a:ext cx="9038435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1A8BDD20-D40A-0940-A88F-CF5EAAB36938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58016" y="3668601"/>
            <a:ext cx="9038435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803C7E60-E6D4-2345-BF75-B8F6F48638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3CD514DE-DD7B-2E49-B8D7-7BF30421425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2661C0B1-B5FA-104E-9041-D23F8C7E84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31873448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e 25">
            <a:extLst>
              <a:ext uri="{FF2B5EF4-FFF2-40B4-BE49-F238E27FC236}">
                <a16:creationId xmlns:a16="http://schemas.microsoft.com/office/drawing/2014/main" id="{5D2255DC-0DBC-1840-A531-3F523847A54B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B8DDA2CA-F0B8-A54A-AB3D-13C9F7F70987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54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8" name="Image 27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F0857A49-0137-E642-A411-4D4A7969E52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D9DCB807-84D9-B94E-A8AE-310EC0ACB27C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062F66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C1A94762-A341-2D42-99C1-D1F9C2A9D47B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58017" y="2164220"/>
            <a:ext cx="3640934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97DD1FB2-BE9E-B242-BFC1-99F384BA527E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662427" y="2164222"/>
            <a:ext cx="5230873" cy="1111663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.</a:t>
            </a:r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FB273B9A-D92C-E84F-9210-11C5AC382C3D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662427" y="3480977"/>
            <a:ext cx="5230873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</a:rPr>
              <a:t>.</a:t>
            </a:r>
            <a:endParaRPr lang="fr-FR" sz="1600" dirty="0">
              <a:solidFill>
                <a:srgbClr val="595959"/>
              </a:solidFill>
              <a:latin typeface="Century Gothic" pitchFamily="34" charset="0"/>
              <a:cs typeface="Myriad Pro Semibold"/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4E321BAA-A00F-FC4E-BD2D-026B973E0F5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E44A21D8-92A9-EA40-B9F1-D8603E3368A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275B5525-9EAD-1C4A-ACD9-6E32786D80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41692492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e 31">
            <a:extLst>
              <a:ext uri="{FF2B5EF4-FFF2-40B4-BE49-F238E27FC236}">
                <a16:creationId xmlns:a16="http://schemas.microsoft.com/office/drawing/2014/main" id="{9AB17FE2-5C63-2B44-B1D1-74A7C5C04CE8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E4B8D7B4-9564-7A47-AB05-52A7B43B2333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54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4" name="Image 33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4E04F773-C1AD-514A-BBA5-E70A59CD7C7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36A6E654-0D11-CF43-8C63-1289822F3C15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062F66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4" name="Espace réservé pour une image  2">
            <a:extLst>
              <a:ext uri="{FF2B5EF4-FFF2-40B4-BE49-F238E27FC236}">
                <a16:creationId xmlns:a16="http://schemas.microsoft.com/office/drawing/2014/main" id="{05C4653F-7BB3-D249-960C-C9700DB135A1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658016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5" name="Espace réservé pour une image  2">
            <a:extLst>
              <a:ext uri="{FF2B5EF4-FFF2-40B4-BE49-F238E27FC236}">
                <a16:creationId xmlns:a16="http://schemas.microsoft.com/office/drawing/2014/main" id="{74A148BA-0CCE-F94A-9F42-CE45FB35ED2B}"/>
              </a:ext>
            </a:extLst>
          </p:cNvPr>
          <p:cNvSpPr>
            <a:spLocks noGrp="1"/>
          </p:cNvSpPr>
          <p:nvPr>
            <p:ph type="pic" idx="18"/>
          </p:nvPr>
        </p:nvSpPr>
        <p:spPr>
          <a:xfrm>
            <a:off x="3001735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9" name="Espace réservé pour une image  2">
            <a:extLst>
              <a:ext uri="{FF2B5EF4-FFF2-40B4-BE49-F238E27FC236}">
                <a16:creationId xmlns:a16="http://schemas.microsoft.com/office/drawing/2014/main" id="{21648E2A-3081-7847-91EA-79E5C3C8917C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5345454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1" name="Espace réservé pour une image  2">
            <a:extLst>
              <a:ext uri="{FF2B5EF4-FFF2-40B4-BE49-F238E27FC236}">
                <a16:creationId xmlns:a16="http://schemas.microsoft.com/office/drawing/2014/main" id="{06066C2B-790B-204B-BC1A-F678B02E4C8D}"/>
              </a:ext>
            </a:extLst>
          </p:cNvPr>
          <p:cNvSpPr>
            <a:spLocks noGrp="1"/>
          </p:cNvSpPr>
          <p:nvPr>
            <p:ph type="pic" idx="20"/>
          </p:nvPr>
        </p:nvSpPr>
        <p:spPr>
          <a:xfrm>
            <a:off x="7689173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2" name="Espace réservé pour une image  2">
            <a:extLst>
              <a:ext uri="{FF2B5EF4-FFF2-40B4-BE49-F238E27FC236}">
                <a16:creationId xmlns:a16="http://schemas.microsoft.com/office/drawing/2014/main" id="{77F2D47D-7BC3-3C49-ACBE-C258E0A0FD92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6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3" name="Espace réservé pour une image  2">
            <a:extLst>
              <a:ext uri="{FF2B5EF4-FFF2-40B4-BE49-F238E27FC236}">
                <a16:creationId xmlns:a16="http://schemas.microsoft.com/office/drawing/2014/main" id="{1E596F65-FFB7-4A44-BC6F-E792CDD63271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001735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6" name="Espace réservé pour une image  2">
            <a:extLst>
              <a:ext uri="{FF2B5EF4-FFF2-40B4-BE49-F238E27FC236}">
                <a16:creationId xmlns:a16="http://schemas.microsoft.com/office/drawing/2014/main" id="{ADD782FF-8DB5-3F4D-BD26-0F8CC4465BE6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5345454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7" name="Espace réservé pour une image  2">
            <a:extLst>
              <a:ext uri="{FF2B5EF4-FFF2-40B4-BE49-F238E27FC236}">
                <a16:creationId xmlns:a16="http://schemas.microsoft.com/office/drawing/2014/main" id="{DBEC5EF1-B102-DF45-A716-3FB3D4461F35}"/>
              </a:ext>
            </a:extLst>
          </p:cNvPr>
          <p:cNvSpPr>
            <a:spLocks noGrp="1"/>
          </p:cNvSpPr>
          <p:nvPr>
            <p:ph type="pic" idx="24"/>
          </p:nvPr>
        </p:nvSpPr>
        <p:spPr>
          <a:xfrm>
            <a:off x="7689173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C394DDA2-A02C-FE46-B8D9-A3C02E604F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30" name="Image 29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AB838B86-B336-384E-BB17-56ADF1FA2F3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31" name="Sous-titre 2">
            <a:extLst>
              <a:ext uri="{FF2B5EF4-FFF2-40B4-BE49-F238E27FC236}">
                <a16:creationId xmlns:a16="http://schemas.microsoft.com/office/drawing/2014/main" id="{6C15C9FC-74D4-A942-8707-F0717EB653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28217196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e 24">
            <a:extLst>
              <a:ext uri="{FF2B5EF4-FFF2-40B4-BE49-F238E27FC236}">
                <a16:creationId xmlns:a16="http://schemas.microsoft.com/office/drawing/2014/main" id="{6033FB66-4D22-1346-985E-D395C0504166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C26D046-4896-5C44-942B-3F25052DCF61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54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7" name="Image 26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EBEE39D3-80A6-B240-B837-418CBA0214B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CDB64A82-4661-6C46-8FD1-1C1F6FCC0BA5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062F66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pour une image  2">
            <a:extLst>
              <a:ext uri="{FF2B5EF4-FFF2-40B4-BE49-F238E27FC236}">
                <a16:creationId xmlns:a16="http://schemas.microsoft.com/office/drawing/2014/main" id="{8835BD8A-B712-4249-B6F9-49543DE0BEFE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7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836D8A8A-F84D-D441-932D-6FFE02B3DE5E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954096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4" name="Espace réservé pour une image  2">
            <a:extLst>
              <a:ext uri="{FF2B5EF4-FFF2-40B4-BE49-F238E27FC236}">
                <a16:creationId xmlns:a16="http://schemas.microsoft.com/office/drawing/2014/main" id="{E37522D1-C1AB-AF4B-A1AE-B90A5B3D3B47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7250175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C69C8AE1-685A-134A-9B6B-32A234D49D2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3" name="Image 22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77434877-BCB5-6946-921A-36B237ADC57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4" name="Sous-titre 2">
            <a:extLst>
              <a:ext uri="{FF2B5EF4-FFF2-40B4-BE49-F238E27FC236}">
                <a16:creationId xmlns:a16="http://schemas.microsoft.com/office/drawing/2014/main" id="{9A8A3969-FA39-E945-8F00-44348E5F97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19925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>
            <a:extLst>
              <a:ext uri="{FF2B5EF4-FFF2-40B4-BE49-F238E27FC236}">
                <a16:creationId xmlns:a16="http://schemas.microsoft.com/office/drawing/2014/main" id="{F16BCDC9-D940-1D48-BD2E-68E66C7AD346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à coins arrondis 13">
              <a:extLst>
                <a:ext uri="{FF2B5EF4-FFF2-40B4-BE49-F238E27FC236}">
                  <a16:creationId xmlns:a16="http://schemas.microsoft.com/office/drawing/2014/main" id="{70C14B6B-635A-0A44-9262-AA90F5A86BE2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oundRect">
              <a:avLst>
                <a:gd name="adj" fmla="val 0"/>
              </a:avLst>
            </a:prstGeom>
            <a:solidFill>
              <a:srgbClr val="279FB0"/>
            </a:solidFill>
            <a:ln>
              <a:noFill/>
            </a:ln>
            <a:effectLst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38EA0"/>
                </a:solidFill>
              </a:endParaRPr>
            </a:p>
          </p:txBody>
        </p:sp>
        <p:pic>
          <p:nvPicPr>
            <p:cNvPr id="11" name="Image 10" descr="Une image contenant noir&#10;&#10;Description générée automatiquement">
              <a:extLst>
                <a:ext uri="{FF2B5EF4-FFF2-40B4-BE49-F238E27FC236}">
                  <a16:creationId xmlns:a16="http://schemas.microsoft.com/office/drawing/2014/main" id="{0B86BA60-3F21-9E42-9B06-6679F69BE7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C167CDF9-E184-0842-9741-1687DB2AC7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itre 1">
            <a:extLst>
              <a:ext uri="{FF2B5EF4-FFF2-40B4-BE49-F238E27FC236}">
                <a16:creationId xmlns:a16="http://schemas.microsoft.com/office/drawing/2014/main" id="{CF5DC897-D201-E64F-8588-21EDC8F3CBE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6428" y="2386606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424A4A1-BC7E-B74B-94C5-DA9D459F701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6427" y="4899109"/>
            <a:ext cx="9380765" cy="49782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le sous-titres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9ACB71C2-C0F3-2747-A888-787DED60A20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44583" y="638828"/>
            <a:ext cx="1020664" cy="1543619"/>
          </a:xfrm>
          <a:prstGeom prst="rect">
            <a:avLst/>
          </a:prstGeom>
        </p:spPr>
      </p:pic>
      <p:pic>
        <p:nvPicPr>
          <p:cNvPr id="18" name="Image 17" descr="Une image contenant dessin&#10;&#10;Description générée automatiquement">
            <a:extLst>
              <a:ext uri="{FF2B5EF4-FFF2-40B4-BE49-F238E27FC236}">
                <a16:creationId xmlns:a16="http://schemas.microsoft.com/office/drawing/2014/main" id="{BE26602A-5332-4447-9232-C45026EBF51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44583" y="5776563"/>
            <a:ext cx="1039748" cy="40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19355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e 23">
            <a:extLst>
              <a:ext uri="{FF2B5EF4-FFF2-40B4-BE49-F238E27FC236}">
                <a16:creationId xmlns:a16="http://schemas.microsoft.com/office/drawing/2014/main" id="{A609BA30-9ABB-5246-A61F-475DF4734CDB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2BA6996-C5FB-C240-A287-DBC4F8F6F528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54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6" name="Image 25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FC96610D-E8D5-2941-B692-C87701DB35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289173C-F437-184F-976C-AAE9C3634B5A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062F66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pour une image  2">
            <a:extLst>
              <a:ext uri="{FF2B5EF4-FFF2-40B4-BE49-F238E27FC236}">
                <a16:creationId xmlns:a16="http://schemas.microsoft.com/office/drawing/2014/main" id="{246B1A3E-D34E-474D-AEFA-A310EB96BEA3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6" y="2164220"/>
            <a:ext cx="4193956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87443BE3-62E9-8240-8F82-56BE16178332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5094122" y="2164220"/>
            <a:ext cx="4193956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E0515B17-1475-DF48-8951-4FD6A3752D1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58B77458-59BD-604D-B62F-176DDAFF172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416314FA-9107-DA48-B16B-0FBCCCC761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24424504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e 28">
            <a:extLst>
              <a:ext uri="{FF2B5EF4-FFF2-40B4-BE49-F238E27FC236}">
                <a16:creationId xmlns:a16="http://schemas.microsoft.com/office/drawing/2014/main" id="{19B1F97D-4589-AA4C-AECF-427A0CC94283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46969B9F-8E1A-3141-8F3D-585149B345B2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54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1" name="Image 30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4EF51A0F-09BE-D24A-984D-7790A7C06AA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1E028BC-ABA8-8D46-80A1-2579A1FF36D0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062F66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FBF3BC04-1363-BE44-A6B6-8439620590C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3" name="Image 22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254D86DA-7D56-B84F-A145-AF695DD161D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4" name="Sous-titre 2">
            <a:extLst>
              <a:ext uri="{FF2B5EF4-FFF2-40B4-BE49-F238E27FC236}">
                <a16:creationId xmlns:a16="http://schemas.microsoft.com/office/drawing/2014/main" id="{6225EC24-0CE0-6C45-ACD6-AAB661B1B7E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340751442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DC795B4F-44CA-E24D-AAFD-67C36903E1FD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1ED29A2-47CD-CB44-A8E2-F71FE8F16B3C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54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0" name="Image 19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5B40146C-F1F2-D446-B11B-45B7DA20957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922E67AA-64AC-3D40-99BF-3DCADE455698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64C684E3-2D14-BC4A-ABAD-18246551492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14" name="Image 1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69ADFECB-E4C4-9144-B36B-2AE116BAD6C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10353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e 12">
            <a:extLst>
              <a:ext uri="{FF2B5EF4-FFF2-40B4-BE49-F238E27FC236}">
                <a16:creationId xmlns:a16="http://schemas.microsoft.com/office/drawing/2014/main" id="{6117BD46-DD33-E846-840A-64F8363339FD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à coins arrondis 13">
              <a:extLst>
                <a:ext uri="{FF2B5EF4-FFF2-40B4-BE49-F238E27FC236}">
                  <a16:creationId xmlns:a16="http://schemas.microsoft.com/office/drawing/2014/main" id="{84A7E104-ECC1-0840-8A23-7484D660C2A2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oundRect">
              <a:avLst>
                <a:gd name="adj" fmla="val 0"/>
              </a:avLst>
            </a:prstGeom>
            <a:solidFill>
              <a:srgbClr val="275476"/>
            </a:solidFill>
            <a:ln>
              <a:noFill/>
            </a:ln>
            <a:effectLst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38EA0"/>
                </a:solidFill>
              </a:endParaRPr>
            </a:p>
          </p:txBody>
        </p:sp>
        <p:pic>
          <p:nvPicPr>
            <p:cNvPr id="22" name="Image 21" descr="Une image contenant noir&#10;&#10;Description générée automatiquement">
              <a:extLst>
                <a:ext uri="{FF2B5EF4-FFF2-40B4-BE49-F238E27FC236}">
                  <a16:creationId xmlns:a16="http://schemas.microsoft.com/office/drawing/2014/main" id="{C27916A9-BADE-9344-8EFA-B7A07B77D13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9" name="Rectangle à coins arrondis 13">
            <a:extLst>
              <a:ext uri="{FF2B5EF4-FFF2-40B4-BE49-F238E27FC236}">
                <a16:creationId xmlns:a16="http://schemas.microsoft.com/office/drawing/2014/main" id="{45858EA2-3834-1342-A06B-4338E8E0F80E}"/>
              </a:ext>
            </a:extLst>
          </p:cNvPr>
          <p:cNvSpPr/>
          <p:nvPr userDrawn="1"/>
        </p:nvSpPr>
        <p:spPr>
          <a:xfrm>
            <a:off x="0" y="6595088"/>
            <a:ext cx="12192000" cy="26291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238EA0"/>
              </a:solidFill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3C209676-4BD5-0C40-9A6B-1C108ACB76F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Titre 1">
            <a:extLst>
              <a:ext uri="{FF2B5EF4-FFF2-40B4-BE49-F238E27FC236}">
                <a16:creationId xmlns:a16="http://schemas.microsoft.com/office/drawing/2014/main" id="{27867934-6A1D-484F-BD9C-6C028BE6127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5365" y="1960543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E9B3DBBB-CE67-5B45-8347-4C8E5931AA2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5365" y="4473046"/>
            <a:ext cx="6879772" cy="84065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</a:t>
            </a:r>
            <a:br>
              <a:rPr lang="fr-FR" dirty="0"/>
            </a:br>
            <a:r>
              <a:rPr lang="fr-FR" dirty="0"/>
              <a:t>le sous-titres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31B6BF2F-B161-7345-AEF5-81D2BE7811F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82696" y="563881"/>
            <a:ext cx="718820" cy="1087120"/>
          </a:xfrm>
          <a:prstGeom prst="rect">
            <a:avLst/>
          </a:prstGeom>
        </p:spPr>
      </p:pic>
      <p:pic>
        <p:nvPicPr>
          <p:cNvPr id="24" name="Image 23" descr="Une image contenant dessin&#10;&#10;Description générée automatiquement">
            <a:extLst>
              <a:ext uri="{FF2B5EF4-FFF2-40B4-BE49-F238E27FC236}">
                <a16:creationId xmlns:a16="http://schemas.microsoft.com/office/drawing/2014/main" id="{5B53028D-1539-DA4F-A093-28F4BC0A80F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23703" y="6114853"/>
            <a:ext cx="691896" cy="272146"/>
          </a:xfrm>
          <a:prstGeom prst="rect">
            <a:avLst/>
          </a:prstGeom>
        </p:spPr>
      </p:pic>
      <p:sp>
        <p:nvSpPr>
          <p:cNvPr id="25" name="Espace réservé de la date 3">
            <a:extLst>
              <a:ext uri="{FF2B5EF4-FFF2-40B4-BE49-F238E27FC236}">
                <a16:creationId xmlns:a16="http://schemas.microsoft.com/office/drawing/2014/main" id="{30EEB240-4C58-BB45-AAB1-3028FD0311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27547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1E028BC-ABA8-8D46-80A1-2579A1FF36D0}" type="datetime1">
              <a:rPr lang="fr-FR" smtClean="0"/>
              <a:pPr/>
              <a:t>11/07/2024</a:t>
            </a:fld>
            <a:endParaRPr lang="fr-FR" dirty="0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EFD2A798-B54B-134F-B657-D00729C34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27547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27" name="Espace réservé du numéro de diapositive 5">
            <a:extLst>
              <a:ext uri="{FF2B5EF4-FFF2-40B4-BE49-F238E27FC236}">
                <a16:creationId xmlns:a16="http://schemas.microsoft.com/office/drawing/2014/main" id="{321CD571-ABE2-2443-9C11-C109C77C2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27547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1526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>
            <a:extLst>
              <a:ext uri="{FF2B5EF4-FFF2-40B4-BE49-F238E27FC236}">
                <a16:creationId xmlns:a16="http://schemas.microsoft.com/office/drawing/2014/main" id="{E12DD8EE-3735-DC4A-9C1A-B56867D81590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à coins arrondis 13">
              <a:extLst>
                <a:ext uri="{FF2B5EF4-FFF2-40B4-BE49-F238E27FC236}">
                  <a16:creationId xmlns:a16="http://schemas.microsoft.com/office/drawing/2014/main" id="{1449AE2D-F20E-D94C-BDAE-D5D3BF2CE68C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oundRect">
              <a:avLst>
                <a:gd name="adj" fmla="val 0"/>
              </a:avLst>
            </a:prstGeom>
            <a:solidFill>
              <a:srgbClr val="275476"/>
            </a:solidFill>
            <a:ln>
              <a:noFill/>
            </a:ln>
            <a:effectLst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38EA0"/>
                </a:solidFill>
              </a:endParaRPr>
            </a:p>
          </p:txBody>
        </p:sp>
        <p:pic>
          <p:nvPicPr>
            <p:cNvPr id="11" name="Image 10" descr="Une image contenant noir&#10;&#10;Description générée automatiquement">
              <a:extLst>
                <a:ext uri="{FF2B5EF4-FFF2-40B4-BE49-F238E27FC236}">
                  <a16:creationId xmlns:a16="http://schemas.microsoft.com/office/drawing/2014/main" id="{43D2333A-48DA-C543-8ECF-6803E521B95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FFEBF9B1-99AC-4F4B-A8FF-ECEE21077ED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itre 1">
            <a:extLst>
              <a:ext uri="{FF2B5EF4-FFF2-40B4-BE49-F238E27FC236}">
                <a16:creationId xmlns:a16="http://schemas.microsoft.com/office/drawing/2014/main" id="{CF5DC897-D201-E64F-8588-21EDC8F3CBE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6428" y="2386606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424A4A1-BC7E-B74B-94C5-DA9D459F701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6427" y="4899109"/>
            <a:ext cx="9380765" cy="49782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le sous-titres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6792E26C-F70E-BC4E-BF0E-88EA63B1E8E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44583" y="638828"/>
            <a:ext cx="1020664" cy="1543619"/>
          </a:xfrm>
          <a:prstGeom prst="rect">
            <a:avLst/>
          </a:prstGeom>
        </p:spPr>
      </p:pic>
      <p:pic>
        <p:nvPicPr>
          <p:cNvPr id="20" name="Image 19" descr="Une image contenant dessin&#10;&#10;Description générée automatiquement">
            <a:extLst>
              <a:ext uri="{FF2B5EF4-FFF2-40B4-BE49-F238E27FC236}">
                <a16:creationId xmlns:a16="http://schemas.microsoft.com/office/drawing/2014/main" id="{1DD14A55-A99D-C14A-A417-622FC54F5B5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44583" y="5776563"/>
            <a:ext cx="1039748" cy="40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979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>
            <a:extLst>
              <a:ext uri="{FF2B5EF4-FFF2-40B4-BE49-F238E27FC236}">
                <a16:creationId xmlns:a16="http://schemas.microsoft.com/office/drawing/2014/main" id="{2581A42D-10E7-844D-8DF2-150A1D1BE248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à coins arrondis 13">
              <a:extLst>
                <a:ext uri="{FF2B5EF4-FFF2-40B4-BE49-F238E27FC236}">
                  <a16:creationId xmlns:a16="http://schemas.microsoft.com/office/drawing/2014/main" id="{351E4EA1-C03F-DB43-9471-1A8C500F63A8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oundRect">
              <a:avLst>
                <a:gd name="adj" fmla="val 0"/>
              </a:avLst>
            </a:prstGeom>
            <a:solidFill>
              <a:srgbClr val="279FB0"/>
            </a:solidFill>
            <a:ln>
              <a:noFill/>
            </a:ln>
            <a:effectLst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38EA0"/>
                </a:solidFill>
              </a:endParaRPr>
            </a:p>
          </p:txBody>
        </p:sp>
        <p:pic>
          <p:nvPicPr>
            <p:cNvPr id="13" name="Image 12" descr="Une image contenant noir&#10;&#10;Description générée automatiquement">
              <a:extLst>
                <a:ext uri="{FF2B5EF4-FFF2-40B4-BE49-F238E27FC236}">
                  <a16:creationId xmlns:a16="http://schemas.microsoft.com/office/drawing/2014/main" id="{9ADE191D-AAFC-4940-A6C0-E0D48FF7CA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pic>
        <p:nvPicPr>
          <p:cNvPr id="11" name="Image 10">
            <a:extLst>
              <a:ext uri="{FF2B5EF4-FFF2-40B4-BE49-F238E27FC236}">
                <a16:creationId xmlns:a16="http://schemas.microsoft.com/office/drawing/2014/main" id="{61263BA2-4E67-044B-99CB-7C5C320B22F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4" name="Espace réservé pour une image  2">
            <a:extLst>
              <a:ext uri="{FF2B5EF4-FFF2-40B4-BE49-F238E27FC236}">
                <a16:creationId xmlns:a16="http://schemas.microsoft.com/office/drawing/2014/main" id="{32B836DA-FC27-2B4A-BED9-1EAF75128212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8284621" y="2466534"/>
            <a:ext cx="3090951" cy="2843151"/>
          </a:xfrm>
          <a:solidFill>
            <a:schemeClr val="bg1"/>
          </a:solidFill>
          <a:ln w="7620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5" name="Titre 1">
            <a:extLst>
              <a:ext uri="{FF2B5EF4-FFF2-40B4-BE49-F238E27FC236}">
                <a16:creationId xmlns:a16="http://schemas.microsoft.com/office/drawing/2014/main" id="{D49CC063-F95C-7942-A4F1-9C49A3666B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6428" y="2387713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5CEFFD27-0241-FF45-AB2B-56139A98DB3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6428" y="4900216"/>
            <a:ext cx="6879772" cy="49782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le sous-titres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4948C1FF-4CBC-874F-BD11-47192809B19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44583" y="638828"/>
            <a:ext cx="1020664" cy="1543619"/>
          </a:xfrm>
          <a:prstGeom prst="rect">
            <a:avLst/>
          </a:prstGeom>
        </p:spPr>
      </p:pic>
      <p:pic>
        <p:nvPicPr>
          <p:cNvPr id="16" name="Image 15" descr="Une image contenant dessin&#10;&#10;Description générée automatiquement">
            <a:extLst>
              <a:ext uri="{FF2B5EF4-FFF2-40B4-BE49-F238E27FC236}">
                <a16:creationId xmlns:a16="http://schemas.microsoft.com/office/drawing/2014/main" id="{84941C97-0709-3E4F-AA1D-9D13E48EDD3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44583" y="5776563"/>
            <a:ext cx="1039748" cy="40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488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>
            <a:extLst>
              <a:ext uri="{FF2B5EF4-FFF2-40B4-BE49-F238E27FC236}">
                <a16:creationId xmlns:a16="http://schemas.microsoft.com/office/drawing/2014/main" id="{5CAEAD29-66F7-3142-950D-BA42C82BEB3C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à coins arrondis 13">
              <a:extLst>
                <a:ext uri="{FF2B5EF4-FFF2-40B4-BE49-F238E27FC236}">
                  <a16:creationId xmlns:a16="http://schemas.microsoft.com/office/drawing/2014/main" id="{9E84AAEA-5067-5245-9208-6C46A723228B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oundRect">
              <a:avLst>
                <a:gd name="adj" fmla="val 0"/>
              </a:avLst>
            </a:prstGeom>
            <a:solidFill>
              <a:srgbClr val="275476"/>
            </a:solidFill>
            <a:ln>
              <a:noFill/>
            </a:ln>
            <a:effectLst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38EA0"/>
                </a:solidFill>
              </a:endParaRPr>
            </a:p>
          </p:txBody>
        </p:sp>
        <p:pic>
          <p:nvPicPr>
            <p:cNvPr id="13" name="Image 12" descr="Une image contenant noir&#10;&#10;Description générée automatiquement">
              <a:extLst>
                <a:ext uri="{FF2B5EF4-FFF2-40B4-BE49-F238E27FC236}">
                  <a16:creationId xmlns:a16="http://schemas.microsoft.com/office/drawing/2014/main" id="{747059FB-DD6A-F649-AE5E-94F22EA916D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pic>
        <p:nvPicPr>
          <p:cNvPr id="11" name="Image 10">
            <a:extLst>
              <a:ext uri="{FF2B5EF4-FFF2-40B4-BE49-F238E27FC236}">
                <a16:creationId xmlns:a16="http://schemas.microsoft.com/office/drawing/2014/main" id="{1D8065E3-8CAB-C440-9070-FD425F95132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4" name="Espace réservé pour une image  2">
            <a:extLst>
              <a:ext uri="{FF2B5EF4-FFF2-40B4-BE49-F238E27FC236}">
                <a16:creationId xmlns:a16="http://schemas.microsoft.com/office/drawing/2014/main" id="{32B836DA-FC27-2B4A-BED9-1EAF75128212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8284621" y="2466534"/>
            <a:ext cx="3090951" cy="2843151"/>
          </a:xfrm>
          <a:solidFill>
            <a:schemeClr val="bg1"/>
          </a:solidFill>
          <a:ln w="7620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5" name="Titre 1">
            <a:extLst>
              <a:ext uri="{FF2B5EF4-FFF2-40B4-BE49-F238E27FC236}">
                <a16:creationId xmlns:a16="http://schemas.microsoft.com/office/drawing/2014/main" id="{D49CC063-F95C-7942-A4F1-9C49A3666B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6428" y="2387713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5CEFFD27-0241-FF45-AB2B-56139A98DB3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6428" y="4900216"/>
            <a:ext cx="6879772" cy="49782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le sous-titres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DCE8558-5A2D-9545-B93B-FE11C88C979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44583" y="638828"/>
            <a:ext cx="1020664" cy="1543619"/>
          </a:xfrm>
          <a:prstGeom prst="rect">
            <a:avLst/>
          </a:prstGeom>
        </p:spPr>
      </p:pic>
      <p:pic>
        <p:nvPicPr>
          <p:cNvPr id="16" name="Image 15" descr="Une image contenant dessin&#10;&#10;Description générée automatiquement">
            <a:extLst>
              <a:ext uri="{FF2B5EF4-FFF2-40B4-BE49-F238E27FC236}">
                <a16:creationId xmlns:a16="http://schemas.microsoft.com/office/drawing/2014/main" id="{EF58A6F7-E77F-EA4F-8322-94705A1EB62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44583" y="5776563"/>
            <a:ext cx="1039748" cy="40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e 24">
            <a:extLst>
              <a:ext uri="{FF2B5EF4-FFF2-40B4-BE49-F238E27FC236}">
                <a16:creationId xmlns:a16="http://schemas.microsoft.com/office/drawing/2014/main" id="{429BA214-9371-944E-A983-485043506619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47996FB-9723-8B4B-96E6-4B76D968A847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9F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7" name="Image 26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4B140DA3-910F-F14C-8182-D2DD3BDD95F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5" name="Espace réservé pour une image  2"/>
          <p:cNvSpPr>
            <a:spLocks noGrp="1"/>
          </p:cNvSpPr>
          <p:nvPr userDrawn="1">
            <p:ph type="pic" idx="13"/>
          </p:nvPr>
        </p:nvSpPr>
        <p:spPr>
          <a:xfrm>
            <a:off x="658016" y="2164221"/>
            <a:ext cx="1651011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6" name="Espace réservé de la date 3"/>
          <p:cNvSpPr>
            <a:spLocks noGrp="1"/>
          </p:cNvSpPr>
          <p:nvPr userDrawn="1"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70A0ABD0-A38F-754B-BD4D-FACCB4E9B09B}" type="datetime1">
              <a:rPr lang="fr-FR" smtClean="0"/>
              <a:t>11/07/2024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 userDrawn="1"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 userDrawn="1"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2" name="Espace réservé du texte 2"/>
          <p:cNvSpPr>
            <a:spLocks noGrp="1"/>
          </p:cNvSpPr>
          <p:nvPr userDrawn="1">
            <p:ph type="body" idx="14" hasCustomPrompt="1"/>
          </p:nvPr>
        </p:nvSpPr>
        <p:spPr>
          <a:xfrm>
            <a:off x="2594259" y="2164222"/>
            <a:ext cx="7102192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7DADF960-8C6C-8C44-BE51-FFD2196FCA14}"/>
              </a:ext>
            </a:extLst>
          </p:cNvPr>
          <p:cNvSpPr>
            <a:spLocks noGrp="1"/>
          </p:cNvSpPr>
          <p:nvPr userDrawn="1">
            <p:ph type="body" idx="15" hasCustomPrompt="1"/>
          </p:nvPr>
        </p:nvSpPr>
        <p:spPr>
          <a:xfrm>
            <a:off x="2594259" y="3668601"/>
            <a:ext cx="7102192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sp>
        <p:nvSpPr>
          <p:cNvPr id="10" name="Sous-titr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E136A7E0-6B88-7142-9B58-666EB20CA5E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4" name="Image 2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418D4FC3-1DA8-C346-8B90-1E3D17CCDC8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19" name="Titre 1">
            <a:extLst>
              <a:ext uri="{FF2B5EF4-FFF2-40B4-BE49-F238E27FC236}">
                <a16:creationId xmlns:a16="http://schemas.microsoft.com/office/drawing/2014/main" id="{A8F233E3-F95B-1B4D-A640-961FDFBE80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279FB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2388579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2094C-553E-864D-8361-98FCD6A69A0B}" type="datetime1">
              <a:rPr lang="fr-FR" smtClean="0"/>
              <a:t>11/07/2024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39540-D090-C84C-BA1B-57ABB6E4F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5162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94" r:id="rId2"/>
    <p:sldLayoutId id="2147483695" r:id="rId3"/>
    <p:sldLayoutId id="2147483699" r:id="rId4"/>
    <p:sldLayoutId id="2147483711" r:id="rId5"/>
    <p:sldLayoutId id="2147483715" r:id="rId6"/>
    <p:sldLayoutId id="2147483712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690" r:id="rId17"/>
    <p:sldLayoutId id="2147483729" r:id="rId18"/>
    <p:sldLayoutId id="2147483730" r:id="rId19"/>
    <p:sldLayoutId id="2147483731" r:id="rId20"/>
    <p:sldLayoutId id="2147483732" r:id="rId21"/>
    <p:sldLayoutId id="2147483733" r:id="rId22"/>
    <p:sldLayoutId id="2147483734" r:id="rId23"/>
    <p:sldLayoutId id="2147483735" r:id="rId24"/>
    <p:sldLayoutId id="2147483736" r:id="rId25"/>
    <p:sldLayoutId id="2147483700" r:id="rId26"/>
    <p:sldLayoutId id="2147483737" r:id="rId27"/>
    <p:sldLayoutId id="2147483738" r:id="rId28"/>
    <p:sldLayoutId id="2147483739" r:id="rId29"/>
    <p:sldLayoutId id="2147483740" r:id="rId30"/>
    <p:sldLayoutId id="2147483741" r:id="rId31"/>
    <p:sldLayoutId id="2147483742" r:id="rId32"/>
    <p:sldLayoutId id="2147483743" r:id="rId33"/>
    <p:sldLayoutId id="2147483744" r:id="rId34"/>
    <p:sldLayoutId id="2147483701" r:id="rId35"/>
    <p:sldLayoutId id="2147483745" r:id="rId36"/>
    <p:sldLayoutId id="2147483746" r:id="rId37"/>
    <p:sldLayoutId id="2147483747" r:id="rId38"/>
    <p:sldLayoutId id="2147483748" r:id="rId39"/>
    <p:sldLayoutId id="2147483749" r:id="rId40"/>
    <p:sldLayoutId id="2147483750" r:id="rId41"/>
    <p:sldLayoutId id="2147483751" r:id="rId42"/>
    <p:sldLayoutId id="2147483752" r:id="rId43"/>
    <p:sldLayoutId id="2147483702" r:id="rId44"/>
    <p:sldLayoutId id="2147483658" r:id="rId45"/>
    <p:sldLayoutId id="2147483704" r:id="rId46"/>
    <p:sldLayoutId id="2147483705" r:id="rId47"/>
    <p:sldLayoutId id="2147483706" r:id="rId48"/>
    <p:sldLayoutId id="2147483707" r:id="rId49"/>
    <p:sldLayoutId id="2147483709" r:id="rId50"/>
    <p:sldLayoutId id="2147483708" r:id="rId51"/>
    <p:sldLayoutId id="2147483710" r:id="rId52"/>
    <p:sldLayoutId id="2147483703" r:id="rId5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6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F4F11980-0C24-F44C-A3A1-2FFD9A27C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3816" y="3155182"/>
            <a:ext cx="6879772" cy="2733152"/>
          </a:xfrm>
        </p:spPr>
        <p:txBody>
          <a:bodyPr/>
          <a:lstStyle/>
          <a:p>
            <a:r>
              <a:rPr lang="fr-FR" dirty="0"/>
              <a:t>Civil </a:t>
            </a:r>
            <a:r>
              <a:rPr lang="fr-FR" dirty="0" err="1"/>
              <a:t>liability</a:t>
            </a:r>
            <a:br>
              <a:rPr lang="fr-FR" dirty="0"/>
            </a:b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8651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BB2B78C-3CC4-AC45-A980-4930B6282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9385CEC-1EC1-BC40-8BD1-5D112C99D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9540-D090-C84C-BA1B-57ABB6E4F987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3CFEE72-BF15-E04A-88CB-4DDC697465A4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58016" y="1708220"/>
            <a:ext cx="9038435" cy="131391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fr-FR" sz="1600" b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fr-FR" sz="1600" b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civil </a:t>
            </a: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liability</a:t>
            </a:r>
            <a:r>
              <a:rPr lang="fr-FR" sz="1600" b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compulsory</a:t>
            </a:r>
            <a:r>
              <a:rPr 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all students to subscribe to a civil liability insurance or “</a:t>
            </a:r>
            <a:r>
              <a:rPr lang="en-US" sz="1600" b="0" i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responsabilité</a:t>
            </a:r>
            <a:r>
              <a:rPr lang="en-US" sz="1600" b="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civile</a:t>
            </a:r>
            <a:r>
              <a:rPr 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”. Indeed, you must be covered for damages you could cause to others for the whole time you are a student of IMT-BS: </a:t>
            </a:r>
            <a:r>
              <a:rPr lang="en-US" sz="1600" b="0" u="sng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courses, tests or exams, make-up tests, or associative purposes</a:t>
            </a:r>
            <a:r>
              <a:rPr 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</a:p>
          <a:p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24ADD553-E03E-8640-92E1-B167163202FC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658016" y="3136038"/>
            <a:ext cx="9038435" cy="1878089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must appear on the certificate of liability insurance?</a:t>
            </a:r>
          </a:p>
          <a:p>
            <a:pPr marL="171450" indent="-17145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name</a:t>
            </a:r>
          </a:p>
          <a:p>
            <a:pPr marL="171450" lvl="0" indent="-17145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Dates of cover: 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until </a:t>
            </a:r>
            <a:r>
              <a:rPr lang="en-US" sz="1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end of your 1</a:t>
            </a:r>
            <a:r>
              <a:rPr lang="en-US" sz="1600" b="1" baseline="30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US" sz="1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year school program</a:t>
            </a:r>
          </a:p>
          <a:p>
            <a:pPr marL="171450" lvl="0" indent="-17145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 Civil liability » mention</a:t>
            </a:r>
          </a:p>
          <a:p>
            <a:pPr marL="171450" indent="-17145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Place of cover: in France, </a:t>
            </a:r>
            <a:r>
              <a:rPr lang="en-US" sz="1600" b="0" u="sng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campus</a:t>
            </a:r>
            <a:r>
              <a:rPr 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171450" indent="-17145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Purposes: during courses, tests or exams, make-up tests, or associative purposes.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5067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BB2B78C-3CC4-AC45-A980-4930B6282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9385CEC-1EC1-BC40-8BD1-5D112C99D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9540-D090-C84C-BA1B-57ABB6E4F987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3CFEE72-BF15-E04A-88CB-4DDC697465A4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58016" y="1708220"/>
            <a:ext cx="9038435" cy="1607736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From where can you subscribe to a personal liability insurance?</a:t>
            </a:r>
            <a:endParaRPr lang="en-US" sz="1600" b="1" dirty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can subscribe 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your country </a:t>
            </a:r>
            <a:r>
              <a:rPr 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(the details of the guarantees must be written </a:t>
            </a:r>
            <a:r>
              <a:rPr lang="en-US" sz="1600" b="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French or in English</a:t>
            </a:r>
            <a:r>
              <a:rPr 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 from France, once arrived</a:t>
            </a:r>
            <a:r>
              <a:rPr 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6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insurance is sometimes included in another insurance or bank contract so this is an information you have to check carefully with your insurance companies</a:t>
            </a:r>
            <a:r>
              <a:rPr lang="fr-FR" sz="1600" b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Maybe you already have a civil liability and you don’t know it yet.  </a:t>
            </a:r>
          </a:p>
          <a:p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58FA0A3-9CD2-40C7-A5C9-C070D8A669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2671" y="5183090"/>
            <a:ext cx="3209925" cy="7620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2E1BC09-90FF-4ABA-9771-3D34DA1A1F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732" y="3717778"/>
            <a:ext cx="3559629" cy="76200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634C124F-8134-4AD7-96D3-5CCADACE7C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0480" y="5188871"/>
            <a:ext cx="4324350" cy="581025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E7B0B308-7881-4398-AF31-2E237DD3ED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5708" y="3644049"/>
            <a:ext cx="3971925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90706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4">
      <a:dk1>
        <a:srgbClr val="000000"/>
      </a:dk1>
      <a:lt1>
        <a:srgbClr val="FFFFFF"/>
      </a:lt1>
      <a:dk2>
        <a:srgbClr val="062E65"/>
      </a:dk2>
      <a:lt2>
        <a:srgbClr val="275476"/>
      </a:lt2>
      <a:accent1>
        <a:srgbClr val="279FB0"/>
      </a:accent1>
      <a:accent2>
        <a:srgbClr val="F19538"/>
      </a:accent2>
      <a:accent3>
        <a:srgbClr val="E2355A"/>
      </a:accent3>
      <a:accent4>
        <a:srgbClr val="A3C445"/>
      </a:accent4>
      <a:accent5>
        <a:srgbClr val="CACACA"/>
      </a:accent5>
      <a:accent6>
        <a:srgbClr val="919191"/>
      </a:accent6>
      <a:hlink>
        <a:srgbClr val="000000"/>
      </a:hlink>
      <a:folHlink>
        <a:srgbClr val="000000"/>
      </a:folHlink>
    </a:clrScheme>
    <a:fontScheme name="Bureau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{EA45533A-99C0-D64B-BCFD-A7E603A29E30}tf10001119</Template>
  <TotalTime>1504</TotalTime>
  <Words>200</Words>
  <Application>Microsoft Office PowerPoint</Application>
  <PresentationFormat>Grand écran</PresentationFormat>
  <Paragraphs>13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Thème Office</vt:lpstr>
      <vt:lpstr>Civil liability  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Isabelle TOUFFET</cp:lastModifiedBy>
  <cp:revision>179</cp:revision>
  <dcterms:created xsi:type="dcterms:W3CDTF">2019-05-23T09:39:39Z</dcterms:created>
  <dcterms:modified xsi:type="dcterms:W3CDTF">2024-07-11T12:50:56Z</dcterms:modified>
</cp:coreProperties>
</file>