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handoutMasterIdLst>
    <p:handoutMasterId r:id="rId5"/>
  </p:handoutMasterIdLst>
  <p:sldIdLst>
    <p:sldId id="292" r:id="rId2"/>
    <p:sldId id="346"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abelle TOUFFET" initials="IT" lastIdx="2" clrIdx="0">
    <p:extLst>
      <p:ext uri="{19B8F6BF-5375-455C-9EA6-DF929625EA0E}">
        <p15:presenceInfo xmlns:p15="http://schemas.microsoft.com/office/powerpoint/2012/main" userId="S::isabelle.touffet@telecom-sudparis.eu::e39736af-cb2b-489f-9a96-ec56f33188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84D"/>
    <a:srgbClr val="279FB0"/>
    <a:srgbClr val="062F66"/>
    <a:srgbClr val="F59534"/>
    <a:srgbClr val="275476"/>
    <a:srgbClr val="A3C445"/>
    <a:srgbClr val="E2365B"/>
    <a:srgbClr val="A5C843"/>
    <a:srgbClr val="2BB6CA"/>
    <a:srgbClr val="ABD0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07"/>
    <p:restoredTop sz="86395"/>
  </p:normalViewPr>
  <p:slideViewPr>
    <p:cSldViewPr snapToGrid="0" snapToObjects="1">
      <p:cViewPr varScale="1">
        <p:scale>
          <a:sx n="141" d="100"/>
          <a:sy n="141" d="100"/>
        </p:scale>
        <p:origin x="1568" y="8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36" d="100"/>
          <a:sy n="136" d="100"/>
        </p:scale>
        <p:origin x="4776"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8D94D22-E92F-CE48-93CE-F098ABFE5CA6}" type="datetimeFigureOut">
              <a:rPr lang="fr-FR" smtClean="0"/>
              <a:t>10/04/2026</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D27A92-22DD-274C-AF0B-0F490A94A02B}" type="slidenum">
              <a:rPr lang="fr-FR" smtClean="0"/>
              <a:t>‹N°›</a:t>
            </a:fld>
            <a:endParaRPr lang="fr-FR"/>
          </a:p>
        </p:txBody>
      </p:sp>
    </p:spTree>
    <p:extLst>
      <p:ext uri="{BB962C8B-B14F-4D97-AF65-F5344CB8AC3E}">
        <p14:creationId xmlns:p14="http://schemas.microsoft.com/office/powerpoint/2010/main" val="1588329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B794F5-43E0-164B-ACDC-C829DF755ED6}" type="datetimeFigureOut">
              <a:rPr lang="fr-FR" smtClean="0"/>
              <a:t>10/04/2026</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55F515-F71B-D340-B37D-377AC0B94021}" type="slidenum">
              <a:rPr lang="fr-FR" smtClean="0"/>
              <a:t>‹N°›</a:t>
            </a:fld>
            <a:endParaRPr lang="fr-FR"/>
          </a:p>
        </p:txBody>
      </p:sp>
    </p:spTree>
    <p:extLst>
      <p:ext uri="{BB962C8B-B14F-4D97-AF65-F5344CB8AC3E}">
        <p14:creationId xmlns:p14="http://schemas.microsoft.com/office/powerpoint/2010/main" val="27712229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grpSp>
        <p:nvGrpSpPr>
          <p:cNvPr id="7" name="Groupe 6">
            <a:extLst>
              <a:ext uri="{FF2B5EF4-FFF2-40B4-BE49-F238E27FC236}">
                <a16:creationId xmlns:a16="http://schemas.microsoft.com/office/drawing/2014/main" id="{415E3800-78DA-DF46-B915-451E3E924E48}"/>
              </a:ext>
            </a:extLst>
          </p:cNvPr>
          <p:cNvGrpSpPr/>
          <p:nvPr userDrawn="1"/>
        </p:nvGrpSpPr>
        <p:grpSpPr>
          <a:xfrm>
            <a:off x="0" y="0"/>
            <a:ext cx="12192000" cy="6858000"/>
            <a:chOff x="0" y="0"/>
            <a:chExt cx="12192000" cy="6858000"/>
          </a:xfrm>
        </p:grpSpPr>
        <p:sp>
          <p:nvSpPr>
            <p:cNvPr id="14" name="Rectangle à coins arrondis 13">
              <a:extLst>
                <a:ext uri="{FF2B5EF4-FFF2-40B4-BE49-F238E27FC236}">
                  <a16:creationId xmlns:a16="http://schemas.microsoft.com/office/drawing/2014/main" id="{EC94FD88-FAC7-DB47-A363-007B92423188}"/>
                </a:ext>
              </a:extLst>
            </p:cNvPr>
            <p:cNvSpPr/>
            <p:nvPr userDrawn="1"/>
          </p:nvSpPr>
          <p:spPr>
            <a:xfrm>
              <a:off x="0" y="0"/>
              <a:ext cx="12192000" cy="6858000"/>
            </a:xfrm>
            <a:prstGeom prst="roundRect">
              <a:avLst>
                <a:gd name="adj" fmla="val 0"/>
              </a:avLst>
            </a:prstGeom>
            <a:solidFill>
              <a:srgbClr val="279FB0"/>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6" name="Image 5" descr="Une image contenant noir&#10;&#10;Description générée automatiquement">
              <a:extLst>
                <a:ext uri="{FF2B5EF4-FFF2-40B4-BE49-F238E27FC236}">
                  <a16:creationId xmlns:a16="http://schemas.microsoft.com/office/drawing/2014/main" id="{928D1BCD-A713-9F42-AC3B-5162F3CBB85E}"/>
                </a:ext>
              </a:extLst>
            </p:cNvPr>
            <p:cNvPicPr>
              <a:picLocks noChangeAspect="1"/>
            </p:cNvPicPr>
            <p:nvPr userDrawn="1"/>
          </p:nvPicPr>
          <p:blipFill>
            <a:blip r:embed="rId2"/>
            <a:stretch>
              <a:fillRect/>
            </a:stretch>
          </p:blipFill>
          <p:spPr>
            <a:xfrm>
              <a:off x="0" y="0"/>
              <a:ext cx="12192000" cy="6858000"/>
            </a:xfrm>
            <a:prstGeom prst="rect">
              <a:avLst/>
            </a:prstGeom>
          </p:spPr>
        </p:pic>
      </p:grpSp>
      <p:pic>
        <p:nvPicPr>
          <p:cNvPr id="9" name="Image 8">
            <a:extLst>
              <a:ext uri="{FF2B5EF4-FFF2-40B4-BE49-F238E27FC236}">
                <a16:creationId xmlns:a16="http://schemas.microsoft.com/office/drawing/2014/main" id="{3B4725CA-B6E6-064B-96FC-C092990227E3}"/>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6" name="Titre 1">
            <a:extLst>
              <a:ext uri="{FF2B5EF4-FFF2-40B4-BE49-F238E27FC236}">
                <a16:creationId xmlns:a16="http://schemas.microsoft.com/office/drawing/2014/main" id="{2424689F-3410-B244-AC91-13D32BB48EA0}"/>
              </a:ext>
            </a:extLst>
          </p:cNvPr>
          <p:cNvSpPr>
            <a:spLocks noGrp="1"/>
          </p:cNvSpPr>
          <p:nvPr>
            <p:ph type="ctrTitle" hasCustomPrompt="1"/>
          </p:nvPr>
        </p:nvSpPr>
        <p:spPr>
          <a:xfrm>
            <a:off x="816428" y="2280135"/>
            <a:ext cx="6879772" cy="2512503"/>
          </a:xfrm>
        </p:spPr>
        <p:txBody>
          <a:bodyPr anchor="b">
            <a:norm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8" name="Sous-titre 2">
            <a:extLst>
              <a:ext uri="{FF2B5EF4-FFF2-40B4-BE49-F238E27FC236}">
                <a16:creationId xmlns:a16="http://schemas.microsoft.com/office/drawing/2014/main" id="{6F744AC8-7EA9-694B-92BD-65ECDEA87D41}"/>
              </a:ext>
            </a:extLst>
          </p:cNvPr>
          <p:cNvSpPr>
            <a:spLocks noGrp="1"/>
          </p:cNvSpPr>
          <p:nvPr>
            <p:ph type="subTitle" idx="1" hasCustomPrompt="1"/>
          </p:nvPr>
        </p:nvSpPr>
        <p:spPr>
          <a:xfrm>
            <a:off x="816427" y="4792638"/>
            <a:ext cx="9380765"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21" name="Image 20" descr="Une image contenant dessin&#10;&#10;Description générée automatiquement">
            <a:extLst>
              <a:ext uri="{FF2B5EF4-FFF2-40B4-BE49-F238E27FC236}">
                <a16:creationId xmlns:a16="http://schemas.microsoft.com/office/drawing/2014/main" id="{DFD3DFA6-235C-404E-9AF3-3988FCD30928}"/>
              </a:ext>
            </a:extLst>
          </p:cNvPr>
          <p:cNvPicPr>
            <a:picLocks noChangeAspect="1"/>
          </p:cNvPicPr>
          <p:nvPr userDrawn="1"/>
        </p:nvPicPr>
        <p:blipFill>
          <a:blip r:embed="rId4"/>
          <a:stretch>
            <a:fillRect/>
          </a:stretch>
        </p:blipFill>
        <p:spPr>
          <a:xfrm>
            <a:off x="948312" y="5727564"/>
            <a:ext cx="1085108" cy="426810"/>
          </a:xfrm>
          <a:prstGeom prst="rect">
            <a:avLst/>
          </a:prstGeom>
        </p:spPr>
      </p:pic>
      <p:pic>
        <p:nvPicPr>
          <p:cNvPr id="28" name="Image 27" descr="Une image contenant dessin&#10;&#10;Description générée automatiquement">
            <a:extLst>
              <a:ext uri="{FF2B5EF4-FFF2-40B4-BE49-F238E27FC236}">
                <a16:creationId xmlns:a16="http://schemas.microsoft.com/office/drawing/2014/main" id="{2045C321-869A-F54B-8CD3-B0B543FAC58C}"/>
              </a:ext>
            </a:extLst>
          </p:cNvPr>
          <p:cNvPicPr>
            <a:picLocks noChangeAspect="1"/>
          </p:cNvPicPr>
          <p:nvPr userDrawn="1"/>
        </p:nvPicPr>
        <p:blipFill>
          <a:blip r:embed="rId5"/>
          <a:stretch>
            <a:fillRect/>
          </a:stretch>
        </p:blipFill>
        <p:spPr>
          <a:xfrm>
            <a:off x="948312" y="643920"/>
            <a:ext cx="3981441" cy="1305567"/>
          </a:xfrm>
          <a:prstGeom prst="rect">
            <a:avLst/>
          </a:prstGeom>
        </p:spPr>
      </p:pic>
    </p:spTree>
    <p:extLst>
      <p:ext uri="{BB962C8B-B14F-4D97-AF65-F5344CB8AC3E}">
        <p14:creationId xmlns:p14="http://schemas.microsoft.com/office/powerpoint/2010/main" val="1416049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Disposition personnalisée">
    <p:spTree>
      <p:nvGrpSpPr>
        <p:cNvPr id="1" name=""/>
        <p:cNvGrpSpPr/>
        <p:nvPr/>
      </p:nvGrpSpPr>
      <p:grpSpPr>
        <a:xfrm>
          <a:off x="0" y="0"/>
          <a:ext cx="0" cy="0"/>
          <a:chOff x="0" y="0"/>
          <a:chExt cx="0" cy="0"/>
        </a:xfrm>
      </p:grpSpPr>
      <p:grpSp>
        <p:nvGrpSpPr>
          <p:cNvPr id="29" name="Groupe 28">
            <a:extLst>
              <a:ext uri="{FF2B5EF4-FFF2-40B4-BE49-F238E27FC236}">
                <a16:creationId xmlns:a16="http://schemas.microsoft.com/office/drawing/2014/main" id="{B5475B93-9C4C-A240-9AB8-E4E1BE12DF47}"/>
              </a:ext>
            </a:extLst>
          </p:cNvPr>
          <p:cNvGrpSpPr/>
          <p:nvPr userDrawn="1"/>
        </p:nvGrpSpPr>
        <p:grpSpPr>
          <a:xfrm>
            <a:off x="0" y="0"/>
            <a:ext cx="12192000" cy="6858000"/>
            <a:chOff x="0" y="0"/>
            <a:chExt cx="12192000" cy="6858000"/>
          </a:xfrm>
        </p:grpSpPr>
        <p:sp>
          <p:nvSpPr>
            <p:cNvPr id="30" name="Rectangle 29">
              <a:extLst>
                <a:ext uri="{FF2B5EF4-FFF2-40B4-BE49-F238E27FC236}">
                  <a16:creationId xmlns:a16="http://schemas.microsoft.com/office/drawing/2014/main" id="{A43A305D-C03A-D548-A190-E0B1A89C1B73}"/>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1" name="Image 30" descr="Une image contenant parapluie&#10;&#10;Description générée automatiquement">
              <a:extLst>
                <a:ext uri="{FF2B5EF4-FFF2-40B4-BE49-F238E27FC236}">
                  <a16:creationId xmlns:a16="http://schemas.microsoft.com/office/drawing/2014/main" id="{667B65BA-8F1C-3543-B597-C3BBE8992A95}"/>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422191F0-90A0-3041-B682-FC8A8A02165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3" name="Espace réservé du texte 2">
            <a:extLst>
              <a:ext uri="{FF2B5EF4-FFF2-40B4-BE49-F238E27FC236}">
                <a16:creationId xmlns:a16="http://schemas.microsoft.com/office/drawing/2014/main" id="{7BD26C6A-7495-154F-9D61-B4C2D186D406}"/>
              </a:ext>
            </a:extLst>
          </p:cNvPr>
          <p:cNvSpPr>
            <a:spLocks noGrp="1"/>
          </p:cNvSpPr>
          <p:nvPr>
            <p:ph type="body" idx="14" hasCustomPrompt="1"/>
          </p:nvPr>
        </p:nvSpPr>
        <p:spPr>
          <a:xfrm>
            <a:off x="658016" y="2164222"/>
            <a:ext cx="9038435"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4" name="Espace réservé du texte 2">
            <a:extLst>
              <a:ext uri="{FF2B5EF4-FFF2-40B4-BE49-F238E27FC236}">
                <a16:creationId xmlns:a16="http://schemas.microsoft.com/office/drawing/2014/main" id="{1A8BDD20-D40A-0940-A88F-CF5EAAB36938}"/>
              </a:ext>
            </a:extLst>
          </p:cNvPr>
          <p:cNvSpPr>
            <a:spLocks noGrp="1"/>
          </p:cNvSpPr>
          <p:nvPr>
            <p:ph type="body" idx="15" hasCustomPrompt="1"/>
          </p:nvPr>
        </p:nvSpPr>
        <p:spPr>
          <a:xfrm>
            <a:off x="658016" y="3668601"/>
            <a:ext cx="9038435"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pic>
        <p:nvPicPr>
          <p:cNvPr id="19" name="Image 18">
            <a:extLst>
              <a:ext uri="{FF2B5EF4-FFF2-40B4-BE49-F238E27FC236}">
                <a16:creationId xmlns:a16="http://schemas.microsoft.com/office/drawing/2014/main" id="{803C7E60-E6D4-2345-BF75-B8F6F4863863}"/>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3CD514DE-DD7B-2E49-B8D7-7BF30421425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5" name="Sous-titre 2">
            <a:extLst>
              <a:ext uri="{FF2B5EF4-FFF2-40B4-BE49-F238E27FC236}">
                <a16:creationId xmlns:a16="http://schemas.microsoft.com/office/drawing/2014/main" id="{2661C0B1-B5FA-104E-9041-D23F8C7E847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
        <p:nvSpPr>
          <p:cNvPr id="28" name="Titre 1">
            <a:extLst>
              <a:ext uri="{FF2B5EF4-FFF2-40B4-BE49-F238E27FC236}">
                <a16:creationId xmlns:a16="http://schemas.microsoft.com/office/drawing/2014/main" id="{04CD2E2A-201C-D946-A826-D005C01FB72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Tree>
    <p:extLst>
      <p:ext uri="{BB962C8B-B14F-4D97-AF65-F5344CB8AC3E}">
        <p14:creationId xmlns:p14="http://schemas.microsoft.com/office/powerpoint/2010/main" val="1992926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Disposition personnalisée">
    <p:spTree>
      <p:nvGrpSpPr>
        <p:cNvPr id="1" name=""/>
        <p:cNvGrpSpPr/>
        <p:nvPr/>
      </p:nvGrpSpPr>
      <p:grpSpPr>
        <a:xfrm>
          <a:off x="0" y="0"/>
          <a:ext cx="0" cy="0"/>
          <a:chOff x="0" y="0"/>
          <a:chExt cx="0" cy="0"/>
        </a:xfrm>
      </p:grpSpPr>
      <p:grpSp>
        <p:nvGrpSpPr>
          <p:cNvPr id="33" name="Groupe 32">
            <a:extLst>
              <a:ext uri="{FF2B5EF4-FFF2-40B4-BE49-F238E27FC236}">
                <a16:creationId xmlns:a16="http://schemas.microsoft.com/office/drawing/2014/main" id="{494811C0-E085-FD4E-A656-670EE4DA715C}"/>
              </a:ext>
            </a:extLst>
          </p:cNvPr>
          <p:cNvGrpSpPr/>
          <p:nvPr userDrawn="1"/>
        </p:nvGrpSpPr>
        <p:grpSpPr>
          <a:xfrm>
            <a:off x="0" y="0"/>
            <a:ext cx="12192000" cy="6858000"/>
            <a:chOff x="0" y="0"/>
            <a:chExt cx="12192000" cy="6858000"/>
          </a:xfrm>
        </p:grpSpPr>
        <p:sp>
          <p:nvSpPr>
            <p:cNvPr id="34" name="Rectangle 33">
              <a:extLst>
                <a:ext uri="{FF2B5EF4-FFF2-40B4-BE49-F238E27FC236}">
                  <a16:creationId xmlns:a16="http://schemas.microsoft.com/office/drawing/2014/main" id="{6E5951AF-EB89-F249-A12E-8B05DB6C89ED}"/>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5" name="Image 34" descr="Une image contenant parapluie&#10;&#10;Description générée automatiquement">
              <a:extLst>
                <a:ext uri="{FF2B5EF4-FFF2-40B4-BE49-F238E27FC236}">
                  <a16:creationId xmlns:a16="http://schemas.microsoft.com/office/drawing/2014/main" id="{95A70194-C127-6A41-8D02-78AF81867AE4}"/>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D9DCB807-84D9-B94E-A8AE-310EC0ACB27C}"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13" name="Espace réservé pour une image  2">
            <a:extLst>
              <a:ext uri="{FF2B5EF4-FFF2-40B4-BE49-F238E27FC236}">
                <a16:creationId xmlns:a16="http://schemas.microsoft.com/office/drawing/2014/main" id="{C1A94762-A341-2D42-99C1-D1F9C2A9D47B}"/>
              </a:ext>
            </a:extLst>
          </p:cNvPr>
          <p:cNvSpPr>
            <a:spLocks noGrp="1"/>
          </p:cNvSpPr>
          <p:nvPr>
            <p:ph type="pic" idx="13"/>
          </p:nvPr>
        </p:nvSpPr>
        <p:spPr>
          <a:xfrm>
            <a:off x="658017" y="2164220"/>
            <a:ext cx="3640934"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4" name="Espace réservé du texte 2">
            <a:extLst>
              <a:ext uri="{FF2B5EF4-FFF2-40B4-BE49-F238E27FC236}">
                <a16:creationId xmlns:a16="http://schemas.microsoft.com/office/drawing/2014/main" id="{97DD1FB2-BE9E-B242-BFC1-99F384BA527E}"/>
              </a:ext>
            </a:extLst>
          </p:cNvPr>
          <p:cNvSpPr>
            <a:spLocks noGrp="1"/>
          </p:cNvSpPr>
          <p:nvPr>
            <p:ph type="body" idx="14" hasCustomPrompt="1"/>
          </p:nvPr>
        </p:nvSpPr>
        <p:spPr>
          <a:xfrm>
            <a:off x="4662427" y="2164222"/>
            <a:ext cx="5230873" cy="1111663"/>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a:t>
            </a:r>
          </a:p>
        </p:txBody>
      </p:sp>
      <p:sp>
        <p:nvSpPr>
          <p:cNvPr id="25" name="Espace réservé du texte 2">
            <a:extLst>
              <a:ext uri="{FF2B5EF4-FFF2-40B4-BE49-F238E27FC236}">
                <a16:creationId xmlns:a16="http://schemas.microsoft.com/office/drawing/2014/main" id="{FB273B9A-D92C-E84F-9210-11C5AC382C3D}"/>
              </a:ext>
            </a:extLst>
          </p:cNvPr>
          <p:cNvSpPr>
            <a:spLocks noGrp="1"/>
          </p:cNvSpPr>
          <p:nvPr>
            <p:ph type="body" idx="15" hasCustomPrompt="1"/>
          </p:nvPr>
        </p:nvSpPr>
        <p:spPr>
          <a:xfrm>
            <a:off x="4662427" y="3480977"/>
            <a:ext cx="5230873"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rPr>
              <a:t>.</a:t>
            </a:r>
            <a:endParaRPr lang="fr-FR" sz="1600" dirty="0">
              <a:solidFill>
                <a:srgbClr val="595959"/>
              </a:solidFill>
              <a:latin typeface="Century Gothic" pitchFamily="34" charset="0"/>
              <a:cs typeface="Myriad Pro Semibold"/>
            </a:endParaRPr>
          </a:p>
        </p:txBody>
      </p:sp>
      <p:pic>
        <p:nvPicPr>
          <p:cNvPr id="21" name="Image 20">
            <a:extLst>
              <a:ext uri="{FF2B5EF4-FFF2-40B4-BE49-F238E27FC236}">
                <a16:creationId xmlns:a16="http://schemas.microsoft.com/office/drawing/2014/main" id="{4E321BAA-A00F-FC4E-BD2D-026B973E0F55}"/>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E44A21D8-92A9-EA40-B9F1-D8603E3368A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275B5525-9EAD-1C4A-ACD9-6E32786D8057}"/>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
        <p:nvSpPr>
          <p:cNvPr id="32" name="Titre 1">
            <a:extLst>
              <a:ext uri="{FF2B5EF4-FFF2-40B4-BE49-F238E27FC236}">
                <a16:creationId xmlns:a16="http://schemas.microsoft.com/office/drawing/2014/main" id="{C59D1902-F91F-0B4D-9E29-5F220A1B896E}"/>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Tree>
    <p:extLst>
      <p:ext uri="{BB962C8B-B14F-4D97-AF65-F5344CB8AC3E}">
        <p14:creationId xmlns:p14="http://schemas.microsoft.com/office/powerpoint/2010/main" val="3983966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Disposition personnalisée">
    <p:spTree>
      <p:nvGrpSpPr>
        <p:cNvPr id="1" name=""/>
        <p:cNvGrpSpPr/>
        <p:nvPr/>
      </p:nvGrpSpPr>
      <p:grpSpPr>
        <a:xfrm>
          <a:off x="0" y="0"/>
          <a:ext cx="0" cy="0"/>
          <a:chOff x="0" y="0"/>
          <a:chExt cx="0" cy="0"/>
        </a:xfrm>
      </p:grpSpPr>
      <p:grpSp>
        <p:nvGrpSpPr>
          <p:cNvPr id="36" name="Groupe 35">
            <a:extLst>
              <a:ext uri="{FF2B5EF4-FFF2-40B4-BE49-F238E27FC236}">
                <a16:creationId xmlns:a16="http://schemas.microsoft.com/office/drawing/2014/main" id="{CA587AF4-BB2E-A446-AEAD-EE698384C986}"/>
              </a:ext>
            </a:extLst>
          </p:cNvPr>
          <p:cNvGrpSpPr/>
          <p:nvPr userDrawn="1"/>
        </p:nvGrpSpPr>
        <p:grpSpPr>
          <a:xfrm>
            <a:off x="0" y="0"/>
            <a:ext cx="12192000" cy="6858000"/>
            <a:chOff x="0" y="0"/>
            <a:chExt cx="12192000" cy="6858000"/>
          </a:xfrm>
        </p:grpSpPr>
        <p:sp>
          <p:nvSpPr>
            <p:cNvPr id="37" name="Rectangle 36">
              <a:extLst>
                <a:ext uri="{FF2B5EF4-FFF2-40B4-BE49-F238E27FC236}">
                  <a16:creationId xmlns:a16="http://schemas.microsoft.com/office/drawing/2014/main" id="{6ECE2B75-432C-C747-BF87-E969AE154094}"/>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37" descr="Une image contenant parapluie&#10;&#10;Description générée automatiquement">
              <a:extLst>
                <a:ext uri="{FF2B5EF4-FFF2-40B4-BE49-F238E27FC236}">
                  <a16:creationId xmlns:a16="http://schemas.microsoft.com/office/drawing/2014/main" id="{EFE17648-2224-7047-A5E2-02A565016905}"/>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36A6E654-0D11-CF43-8C63-1289822F3C1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14" name="Espace réservé pour une image  2">
            <a:extLst>
              <a:ext uri="{FF2B5EF4-FFF2-40B4-BE49-F238E27FC236}">
                <a16:creationId xmlns:a16="http://schemas.microsoft.com/office/drawing/2014/main" id="{05C4653F-7BB3-D249-960C-C9700DB135A1}"/>
              </a:ext>
            </a:extLst>
          </p:cNvPr>
          <p:cNvSpPr>
            <a:spLocks noGrp="1"/>
          </p:cNvSpPr>
          <p:nvPr>
            <p:ph type="pic" idx="17"/>
          </p:nvPr>
        </p:nvSpPr>
        <p:spPr>
          <a:xfrm>
            <a:off x="658016"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5" name="Espace réservé pour une image  2">
            <a:extLst>
              <a:ext uri="{FF2B5EF4-FFF2-40B4-BE49-F238E27FC236}">
                <a16:creationId xmlns:a16="http://schemas.microsoft.com/office/drawing/2014/main" id="{74A148BA-0CCE-F94A-9F42-CE45FB35ED2B}"/>
              </a:ext>
            </a:extLst>
          </p:cNvPr>
          <p:cNvSpPr>
            <a:spLocks noGrp="1"/>
          </p:cNvSpPr>
          <p:nvPr>
            <p:ph type="pic" idx="18"/>
          </p:nvPr>
        </p:nvSpPr>
        <p:spPr>
          <a:xfrm>
            <a:off x="3001735"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9" name="Espace réservé pour une image  2">
            <a:extLst>
              <a:ext uri="{FF2B5EF4-FFF2-40B4-BE49-F238E27FC236}">
                <a16:creationId xmlns:a16="http://schemas.microsoft.com/office/drawing/2014/main" id="{21648E2A-3081-7847-91EA-79E5C3C8917C}"/>
              </a:ext>
            </a:extLst>
          </p:cNvPr>
          <p:cNvSpPr>
            <a:spLocks noGrp="1"/>
          </p:cNvSpPr>
          <p:nvPr>
            <p:ph type="pic" idx="19"/>
          </p:nvPr>
        </p:nvSpPr>
        <p:spPr>
          <a:xfrm>
            <a:off x="5345454"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1" name="Espace réservé pour une image  2">
            <a:extLst>
              <a:ext uri="{FF2B5EF4-FFF2-40B4-BE49-F238E27FC236}">
                <a16:creationId xmlns:a16="http://schemas.microsoft.com/office/drawing/2014/main" id="{06066C2B-790B-204B-BC1A-F678B02E4C8D}"/>
              </a:ext>
            </a:extLst>
          </p:cNvPr>
          <p:cNvSpPr>
            <a:spLocks noGrp="1"/>
          </p:cNvSpPr>
          <p:nvPr>
            <p:ph type="pic" idx="20"/>
          </p:nvPr>
        </p:nvSpPr>
        <p:spPr>
          <a:xfrm>
            <a:off x="7689173"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2" name="Espace réservé pour une image  2">
            <a:extLst>
              <a:ext uri="{FF2B5EF4-FFF2-40B4-BE49-F238E27FC236}">
                <a16:creationId xmlns:a16="http://schemas.microsoft.com/office/drawing/2014/main" id="{77F2D47D-7BC3-3C49-ACBE-C258E0A0FD92}"/>
              </a:ext>
            </a:extLst>
          </p:cNvPr>
          <p:cNvSpPr>
            <a:spLocks noGrp="1"/>
          </p:cNvSpPr>
          <p:nvPr>
            <p:ph type="pic" idx="21"/>
          </p:nvPr>
        </p:nvSpPr>
        <p:spPr>
          <a:xfrm>
            <a:off x="658016"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3" name="Espace réservé pour une image  2">
            <a:extLst>
              <a:ext uri="{FF2B5EF4-FFF2-40B4-BE49-F238E27FC236}">
                <a16:creationId xmlns:a16="http://schemas.microsoft.com/office/drawing/2014/main" id="{1E596F65-FFB7-4A44-BC6F-E792CDD63271}"/>
              </a:ext>
            </a:extLst>
          </p:cNvPr>
          <p:cNvSpPr>
            <a:spLocks noGrp="1"/>
          </p:cNvSpPr>
          <p:nvPr>
            <p:ph type="pic" idx="22"/>
          </p:nvPr>
        </p:nvSpPr>
        <p:spPr>
          <a:xfrm>
            <a:off x="3001735"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6" name="Espace réservé pour une image  2">
            <a:extLst>
              <a:ext uri="{FF2B5EF4-FFF2-40B4-BE49-F238E27FC236}">
                <a16:creationId xmlns:a16="http://schemas.microsoft.com/office/drawing/2014/main" id="{ADD782FF-8DB5-3F4D-BD26-0F8CC4465BE6}"/>
              </a:ext>
            </a:extLst>
          </p:cNvPr>
          <p:cNvSpPr>
            <a:spLocks noGrp="1"/>
          </p:cNvSpPr>
          <p:nvPr>
            <p:ph type="pic" idx="23"/>
          </p:nvPr>
        </p:nvSpPr>
        <p:spPr>
          <a:xfrm>
            <a:off x="5345454"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7" name="Espace réservé pour une image  2">
            <a:extLst>
              <a:ext uri="{FF2B5EF4-FFF2-40B4-BE49-F238E27FC236}">
                <a16:creationId xmlns:a16="http://schemas.microsoft.com/office/drawing/2014/main" id="{DBEC5EF1-B102-DF45-A716-3FB3D4461F35}"/>
              </a:ext>
            </a:extLst>
          </p:cNvPr>
          <p:cNvSpPr>
            <a:spLocks noGrp="1"/>
          </p:cNvSpPr>
          <p:nvPr>
            <p:ph type="pic" idx="24"/>
          </p:nvPr>
        </p:nvSpPr>
        <p:spPr>
          <a:xfrm>
            <a:off x="7689173"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9" name="Image 28">
            <a:extLst>
              <a:ext uri="{FF2B5EF4-FFF2-40B4-BE49-F238E27FC236}">
                <a16:creationId xmlns:a16="http://schemas.microsoft.com/office/drawing/2014/main" id="{C394DDA2-A02C-FE46-B8D9-A3C02E604FE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AB838B86-B336-384E-BB17-56ADF1FA2F37}"/>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C15C9FC-74D4-A942-8707-F0717EB653AF}"/>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
        <p:nvSpPr>
          <p:cNvPr id="35" name="Titre 1">
            <a:extLst>
              <a:ext uri="{FF2B5EF4-FFF2-40B4-BE49-F238E27FC236}">
                <a16:creationId xmlns:a16="http://schemas.microsoft.com/office/drawing/2014/main" id="{8A580EEC-8C0D-4244-BF53-3734D758C079}"/>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Tree>
    <p:extLst>
      <p:ext uri="{BB962C8B-B14F-4D97-AF65-F5344CB8AC3E}">
        <p14:creationId xmlns:p14="http://schemas.microsoft.com/office/powerpoint/2010/main" val="3962654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Disposition personnalisée">
    <p:spTree>
      <p:nvGrpSpPr>
        <p:cNvPr id="1" name=""/>
        <p:cNvGrpSpPr/>
        <p:nvPr/>
      </p:nvGrpSpPr>
      <p:grpSpPr>
        <a:xfrm>
          <a:off x="0" y="0"/>
          <a:ext cx="0" cy="0"/>
          <a:chOff x="0" y="0"/>
          <a:chExt cx="0" cy="0"/>
        </a:xfrm>
      </p:grpSpPr>
      <p:grpSp>
        <p:nvGrpSpPr>
          <p:cNvPr id="29" name="Groupe 28">
            <a:extLst>
              <a:ext uri="{FF2B5EF4-FFF2-40B4-BE49-F238E27FC236}">
                <a16:creationId xmlns:a16="http://schemas.microsoft.com/office/drawing/2014/main" id="{62159CA1-999C-9C48-914E-3FE10B829745}"/>
              </a:ext>
            </a:extLst>
          </p:cNvPr>
          <p:cNvGrpSpPr/>
          <p:nvPr userDrawn="1"/>
        </p:nvGrpSpPr>
        <p:grpSpPr>
          <a:xfrm>
            <a:off x="0" y="0"/>
            <a:ext cx="12192000" cy="6858000"/>
            <a:chOff x="0" y="0"/>
            <a:chExt cx="12192000" cy="6858000"/>
          </a:xfrm>
        </p:grpSpPr>
        <p:sp>
          <p:nvSpPr>
            <p:cNvPr id="30" name="Rectangle 29">
              <a:extLst>
                <a:ext uri="{FF2B5EF4-FFF2-40B4-BE49-F238E27FC236}">
                  <a16:creationId xmlns:a16="http://schemas.microsoft.com/office/drawing/2014/main" id="{E0097BE1-FFEE-854B-8209-BBCB8AD6B56B}"/>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1" name="Image 30" descr="Une image contenant parapluie&#10;&#10;Description générée automatiquement">
              <a:extLst>
                <a:ext uri="{FF2B5EF4-FFF2-40B4-BE49-F238E27FC236}">
                  <a16:creationId xmlns:a16="http://schemas.microsoft.com/office/drawing/2014/main" id="{B9C1F09B-15BC-7E42-B098-A2D205C51351}"/>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CDB64A82-4661-6C46-8FD1-1C1F6FCC0BA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11" name="Espace réservé pour une image  2">
            <a:extLst>
              <a:ext uri="{FF2B5EF4-FFF2-40B4-BE49-F238E27FC236}">
                <a16:creationId xmlns:a16="http://schemas.microsoft.com/office/drawing/2014/main" id="{8835BD8A-B712-4249-B6F9-49543DE0BEFE}"/>
              </a:ext>
            </a:extLst>
          </p:cNvPr>
          <p:cNvSpPr>
            <a:spLocks noGrp="1"/>
          </p:cNvSpPr>
          <p:nvPr>
            <p:ph type="pic" idx="21"/>
          </p:nvPr>
        </p:nvSpPr>
        <p:spPr>
          <a:xfrm>
            <a:off x="658017"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36D8A8A-F84D-D441-932D-6FFE02B3DE5E}"/>
              </a:ext>
            </a:extLst>
          </p:cNvPr>
          <p:cNvSpPr>
            <a:spLocks noGrp="1"/>
          </p:cNvSpPr>
          <p:nvPr>
            <p:ph type="pic" idx="22"/>
          </p:nvPr>
        </p:nvSpPr>
        <p:spPr>
          <a:xfrm>
            <a:off x="3954096"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4" name="Espace réservé pour une image  2">
            <a:extLst>
              <a:ext uri="{FF2B5EF4-FFF2-40B4-BE49-F238E27FC236}">
                <a16:creationId xmlns:a16="http://schemas.microsoft.com/office/drawing/2014/main" id="{E37522D1-C1AB-AF4B-A1AE-B90A5B3D3B47}"/>
              </a:ext>
            </a:extLst>
          </p:cNvPr>
          <p:cNvSpPr>
            <a:spLocks noGrp="1"/>
          </p:cNvSpPr>
          <p:nvPr>
            <p:ph type="pic" idx="23"/>
          </p:nvPr>
        </p:nvSpPr>
        <p:spPr>
          <a:xfrm>
            <a:off x="7250175"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2" name="Image 21">
            <a:extLst>
              <a:ext uri="{FF2B5EF4-FFF2-40B4-BE49-F238E27FC236}">
                <a16:creationId xmlns:a16="http://schemas.microsoft.com/office/drawing/2014/main" id="{C69C8AE1-685A-134A-9B6B-32A234D49D2D}"/>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77434877-BCB5-6946-921A-36B237ADC573}"/>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9A8A3969-FA39-E945-8F00-44348E5F978E}"/>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
        <p:nvSpPr>
          <p:cNvPr id="28" name="Titre 1">
            <a:extLst>
              <a:ext uri="{FF2B5EF4-FFF2-40B4-BE49-F238E27FC236}">
                <a16:creationId xmlns:a16="http://schemas.microsoft.com/office/drawing/2014/main" id="{BF3C2372-68A5-8542-AE03-60ACA8AE4A4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Tree>
    <p:extLst>
      <p:ext uri="{BB962C8B-B14F-4D97-AF65-F5344CB8AC3E}">
        <p14:creationId xmlns:p14="http://schemas.microsoft.com/office/powerpoint/2010/main" val="768125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Disposition personnalisée">
    <p:spTree>
      <p:nvGrpSpPr>
        <p:cNvPr id="1" name=""/>
        <p:cNvGrpSpPr/>
        <p:nvPr/>
      </p:nvGrpSpPr>
      <p:grpSpPr>
        <a:xfrm>
          <a:off x="0" y="0"/>
          <a:ext cx="0" cy="0"/>
          <a:chOff x="0" y="0"/>
          <a:chExt cx="0" cy="0"/>
        </a:xfrm>
      </p:grpSpPr>
      <p:grpSp>
        <p:nvGrpSpPr>
          <p:cNvPr id="28" name="Groupe 27">
            <a:extLst>
              <a:ext uri="{FF2B5EF4-FFF2-40B4-BE49-F238E27FC236}">
                <a16:creationId xmlns:a16="http://schemas.microsoft.com/office/drawing/2014/main" id="{E0C5A95D-3B0E-5E4F-9075-95DFB5A0555F}"/>
              </a:ext>
            </a:extLst>
          </p:cNvPr>
          <p:cNvGrpSpPr/>
          <p:nvPr userDrawn="1"/>
        </p:nvGrpSpPr>
        <p:grpSpPr>
          <a:xfrm>
            <a:off x="0" y="0"/>
            <a:ext cx="12192000" cy="6858000"/>
            <a:chOff x="0" y="0"/>
            <a:chExt cx="12192000" cy="6858000"/>
          </a:xfrm>
        </p:grpSpPr>
        <p:sp>
          <p:nvSpPr>
            <p:cNvPr id="29" name="Rectangle 28">
              <a:extLst>
                <a:ext uri="{FF2B5EF4-FFF2-40B4-BE49-F238E27FC236}">
                  <a16:creationId xmlns:a16="http://schemas.microsoft.com/office/drawing/2014/main" id="{39DFBA4E-18E9-ED43-A2F9-3C18CDC31CC1}"/>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0" name="Image 29" descr="Une image contenant parapluie&#10;&#10;Description générée automatiquement">
              <a:extLst>
                <a:ext uri="{FF2B5EF4-FFF2-40B4-BE49-F238E27FC236}">
                  <a16:creationId xmlns:a16="http://schemas.microsoft.com/office/drawing/2014/main" id="{4EC1272F-355E-D845-B5BE-054CBD6A1E75}"/>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289173C-F437-184F-976C-AAE9C3634B5A}"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11" name="Espace réservé pour une image  2">
            <a:extLst>
              <a:ext uri="{FF2B5EF4-FFF2-40B4-BE49-F238E27FC236}">
                <a16:creationId xmlns:a16="http://schemas.microsoft.com/office/drawing/2014/main" id="{246B1A3E-D34E-474D-AEFA-A310EB96BEA3}"/>
              </a:ext>
            </a:extLst>
          </p:cNvPr>
          <p:cNvSpPr>
            <a:spLocks noGrp="1"/>
          </p:cNvSpPr>
          <p:nvPr>
            <p:ph type="pic" idx="21"/>
          </p:nvPr>
        </p:nvSpPr>
        <p:spPr>
          <a:xfrm>
            <a:off x="658016"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7443BE3-62E9-8240-8F82-56BE16178332}"/>
              </a:ext>
            </a:extLst>
          </p:cNvPr>
          <p:cNvSpPr>
            <a:spLocks noGrp="1"/>
          </p:cNvSpPr>
          <p:nvPr>
            <p:ph type="pic" idx="22"/>
          </p:nvPr>
        </p:nvSpPr>
        <p:spPr>
          <a:xfrm>
            <a:off x="5094122"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1" name="Image 20">
            <a:extLst>
              <a:ext uri="{FF2B5EF4-FFF2-40B4-BE49-F238E27FC236}">
                <a16:creationId xmlns:a16="http://schemas.microsoft.com/office/drawing/2014/main" id="{E0515B17-1475-DF48-8951-4FD6A3752D1E}"/>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58B77458-59BD-604D-B62F-176DDAFF172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416314FA-9107-DA48-B16B-0FBCCCC7616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
        <p:nvSpPr>
          <p:cNvPr id="27" name="Titre 1">
            <a:extLst>
              <a:ext uri="{FF2B5EF4-FFF2-40B4-BE49-F238E27FC236}">
                <a16:creationId xmlns:a16="http://schemas.microsoft.com/office/drawing/2014/main" id="{D7B0CC5E-EE42-F547-8521-CAF0DF7B2ECD}"/>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Tree>
    <p:extLst>
      <p:ext uri="{BB962C8B-B14F-4D97-AF65-F5344CB8AC3E}">
        <p14:creationId xmlns:p14="http://schemas.microsoft.com/office/powerpoint/2010/main" val="2442810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Disposition personnalisée">
    <p:spTree>
      <p:nvGrpSpPr>
        <p:cNvPr id="1" name=""/>
        <p:cNvGrpSpPr/>
        <p:nvPr/>
      </p:nvGrpSpPr>
      <p:grpSpPr>
        <a:xfrm>
          <a:off x="0" y="0"/>
          <a:ext cx="0" cy="0"/>
          <a:chOff x="0" y="0"/>
          <a:chExt cx="0" cy="0"/>
        </a:xfrm>
      </p:grpSpPr>
      <p:grpSp>
        <p:nvGrpSpPr>
          <p:cNvPr id="25" name="Groupe 24">
            <a:extLst>
              <a:ext uri="{FF2B5EF4-FFF2-40B4-BE49-F238E27FC236}">
                <a16:creationId xmlns:a16="http://schemas.microsoft.com/office/drawing/2014/main" id="{6D680758-601F-AE45-BC8B-A1E3F22FCF5A}"/>
              </a:ext>
            </a:extLst>
          </p:cNvPr>
          <p:cNvGrpSpPr/>
          <p:nvPr userDrawn="1"/>
        </p:nvGrpSpPr>
        <p:grpSpPr>
          <a:xfrm>
            <a:off x="0" y="0"/>
            <a:ext cx="12192000" cy="6858000"/>
            <a:chOff x="0" y="0"/>
            <a:chExt cx="12192000" cy="6858000"/>
          </a:xfrm>
        </p:grpSpPr>
        <p:sp>
          <p:nvSpPr>
            <p:cNvPr id="26" name="Rectangle 25">
              <a:extLst>
                <a:ext uri="{FF2B5EF4-FFF2-40B4-BE49-F238E27FC236}">
                  <a16:creationId xmlns:a16="http://schemas.microsoft.com/office/drawing/2014/main" id="{9052DF5C-705C-2D49-A9DE-CA1C8AB28420}"/>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Une image contenant parapluie&#10;&#10;Description générée automatiquement">
              <a:extLst>
                <a:ext uri="{FF2B5EF4-FFF2-40B4-BE49-F238E27FC236}">
                  <a16:creationId xmlns:a16="http://schemas.microsoft.com/office/drawing/2014/main" id="{8E302001-9F21-024F-8435-9B3F3DA8D962}"/>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1E028BC-ABA8-8D46-80A1-2579A1FF36D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pic>
        <p:nvPicPr>
          <p:cNvPr id="22" name="Image 21">
            <a:extLst>
              <a:ext uri="{FF2B5EF4-FFF2-40B4-BE49-F238E27FC236}">
                <a16:creationId xmlns:a16="http://schemas.microsoft.com/office/drawing/2014/main" id="{FBF3BC04-1363-BE44-A6B6-8439620590C8}"/>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254D86DA-7D56-B84F-A145-AF695DD161D6}"/>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6225EC24-0CE0-6C45-ACD6-AAB661B1B7E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254038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_Disposition personnalisée">
    <p:spTree>
      <p:nvGrpSpPr>
        <p:cNvPr id="1" name=""/>
        <p:cNvGrpSpPr/>
        <p:nvPr/>
      </p:nvGrpSpPr>
      <p:grpSpPr>
        <a:xfrm>
          <a:off x="0" y="0"/>
          <a:ext cx="0" cy="0"/>
          <a:chOff x="0" y="0"/>
          <a:chExt cx="0" cy="0"/>
        </a:xfrm>
      </p:grpSpPr>
      <p:grpSp>
        <p:nvGrpSpPr>
          <p:cNvPr id="20" name="Groupe 19">
            <a:extLst>
              <a:ext uri="{FF2B5EF4-FFF2-40B4-BE49-F238E27FC236}">
                <a16:creationId xmlns:a16="http://schemas.microsoft.com/office/drawing/2014/main" id="{0DCEC588-44FE-F14B-855E-107B7AD23995}"/>
              </a:ext>
            </a:extLst>
          </p:cNvPr>
          <p:cNvGrpSpPr/>
          <p:nvPr userDrawn="1"/>
        </p:nvGrpSpPr>
        <p:grpSpPr>
          <a:xfrm>
            <a:off x="0" y="0"/>
            <a:ext cx="12192000" cy="6858000"/>
            <a:chOff x="0" y="0"/>
            <a:chExt cx="12192000" cy="6858000"/>
          </a:xfrm>
        </p:grpSpPr>
        <p:sp>
          <p:nvSpPr>
            <p:cNvPr id="21" name="Rectangle 20">
              <a:extLst>
                <a:ext uri="{FF2B5EF4-FFF2-40B4-BE49-F238E27FC236}">
                  <a16:creationId xmlns:a16="http://schemas.microsoft.com/office/drawing/2014/main" id="{1EB978A3-D939-E442-A1AE-2EC6CEED667F}"/>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2" name="Image 21" descr="Une image contenant parapluie&#10;&#10;Description générée automatiquement">
              <a:extLst>
                <a:ext uri="{FF2B5EF4-FFF2-40B4-BE49-F238E27FC236}">
                  <a16:creationId xmlns:a16="http://schemas.microsoft.com/office/drawing/2014/main" id="{32BC3AA9-6C31-2D44-BA5E-37119E409AA8}"/>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922E67AA-64AC-3D40-99BF-3DCADE455698}"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pic>
        <p:nvPicPr>
          <p:cNvPr id="13" name="Image 12">
            <a:extLst>
              <a:ext uri="{FF2B5EF4-FFF2-40B4-BE49-F238E27FC236}">
                <a16:creationId xmlns:a16="http://schemas.microsoft.com/office/drawing/2014/main" id="{64C684E3-2D14-BC4A-ABAD-18246551492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14" name="Image 13" descr="Une image contenant horloge, dessin&#10;&#10;Description générée automatiquement">
            <a:extLst>
              <a:ext uri="{FF2B5EF4-FFF2-40B4-BE49-F238E27FC236}">
                <a16:creationId xmlns:a16="http://schemas.microsoft.com/office/drawing/2014/main" id="{69ADFECB-E4C4-9144-B36B-2AE116BAD6C0}"/>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2306315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Diapositive de titre">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D3BC0E2F-F9FA-824F-8FAE-D241A6E63CE7}"/>
              </a:ext>
            </a:extLst>
          </p:cNvPr>
          <p:cNvGrpSpPr/>
          <p:nvPr userDrawn="1"/>
        </p:nvGrpSpPr>
        <p:grpSpPr>
          <a:xfrm>
            <a:off x="0" y="0"/>
            <a:ext cx="12192000" cy="6858000"/>
            <a:chOff x="0" y="0"/>
            <a:chExt cx="12192000" cy="6858000"/>
          </a:xfrm>
        </p:grpSpPr>
        <p:sp>
          <p:nvSpPr>
            <p:cNvPr id="18" name="Rectangle à coins arrondis 13">
              <a:extLst>
                <a:ext uri="{FF2B5EF4-FFF2-40B4-BE49-F238E27FC236}">
                  <a16:creationId xmlns:a16="http://schemas.microsoft.com/office/drawing/2014/main" id="{3E26F93A-AB5D-0444-9800-E3A24121B73B}"/>
                </a:ext>
              </a:extLst>
            </p:cNvPr>
            <p:cNvSpPr/>
            <p:nvPr userDrawn="1"/>
          </p:nvSpPr>
          <p:spPr>
            <a:xfrm>
              <a:off x="0" y="0"/>
              <a:ext cx="12192000" cy="6858000"/>
            </a:xfrm>
            <a:prstGeom prst="roundRect">
              <a:avLst>
                <a:gd name="adj" fmla="val 0"/>
              </a:avLst>
            </a:prstGeom>
            <a:solidFill>
              <a:srgbClr val="279FB0"/>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21" name="Image 20" descr="Une image contenant noir&#10;&#10;Description générée automatiquement">
              <a:extLst>
                <a:ext uri="{FF2B5EF4-FFF2-40B4-BE49-F238E27FC236}">
                  <a16:creationId xmlns:a16="http://schemas.microsoft.com/office/drawing/2014/main" id="{1F1B2B3F-15C2-4349-8749-1F12770678F8}"/>
                </a:ext>
              </a:extLst>
            </p:cNvPr>
            <p:cNvPicPr>
              <a:picLocks noChangeAspect="1"/>
            </p:cNvPicPr>
            <p:nvPr userDrawn="1"/>
          </p:nvPicPr>
          <p:blipFill>
            <a:blip r:embed="rId2"/>
            <a:stretch>
              <a:fillRect/>
            </a:stretch>
          </p:blipFill>
          <p:spPr>
            <a:xfrm>
              <a:off x="0" y="0"/>
              <a:ext cx="12192000" cy="6858000"/>
            </a:xfrm>
            <a:prstGeom prst="rect">
              <a:avLst/>
            </a:prstGeom>
          </p:spPr>
        </p:pic>
      </p:grpSp>
      <p:pic>
        <p:nvPicPr>
          <p:cNvPr id="14" name="Image 13">
            <a:extLst>
              <a:ext uri="{FF2B5EF4-FFF2-40B4-BE49-F238E27FC236}">
                <a16:creationId xmlns:a16="http://schemas.microsoft.com/office/drawing/2014/main" id="{360C41AA-8397-6A40-A463-EFEA8213B5C7}"/>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8" name="Titre 1">
            <a:extLst>
              <a:ext uri="{FF2B5EF4-FFF2-40B4-BE49-F238E27FC236}">
                <a16:creationId xmlns:a16="http://schemas.microsoft.com/office/drawing/2014/main" id="{BFB0F555-94C2-744C-848F-09583514FD2E}"/>
              </a:ext>
            </a:extLst>
          </p:cNvPr>
          <p:cNvSpPr>
            <a:spLocks noGrp="1"/>
          </p:cNvSpPr>
          <p:nvPr>
            <p:ph type="ctrTitle" hasCustomPrompt="1"/>
          </p:nvPr>
        </p:nvSpPr>
        <p:spPr>
          <a:xfrm>
            <a:off x="465365" y="196054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3" name="Sous-titre 2">
            <a:extLst>
              <a:ext uri="{FF2B5EF4-FFF2-40B4-BE49-F238E27FC236}">
                <a16:creationId xmlns:a16="http://schemas.microsoft.com/office/drawing/2014/main" id="{8ECBD6EE-8B9F-2C42-A460-C61283B81898}"/>
              </a:ext>
            </a:extLst>
          </p:cNvPr>
          <p:cNvSpPr>
            <a:spLocks noGrp="1"/>
          </p:cNvSpPr>
          <p:nvPr>
            <p:ph type="subTitle" idx="1" hasCustomPrompt="1"/>
          </p:nvPr>
        </p:nvSpPr>
        <p:spPr>
          <a:xfrm>
            <a:off x="465365" y="4473046"/>
            <a:ext cx="6879772" cy="84065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a:t>
            </a:r>
            <a:br>
              <a:rPr lang="fr-FR" dirty="0"/>
            </a:br>
            <a:r>
              <a:rPr lang="fr-FR" dirty="0"/>
              <a:t>le sous-titres</a:t>
            </a:r>
          </a:p>
        </p:txBody>
      </p:sp>
      <p:sp>
        <p:nvSpPr>
          <p:cNvPr id="9" name="Rectangle à coins arrondis 13">
            <a:extLst>
              <a:ext uri="{FF2B5EF4-FFF2-40B4-BE49-F238E27FC236}">
                <a16:creationId xmlns:a16="http://schemas.microsoft.com/office/drawing/2014/main" id="{45858EA2-3834-1342-A06B-4338E8E0F80E}"/>
              </a:ext>
            </a:extLst>
          </p:cNvPr>
          <p:cNvSpPr/>
          <p:nvPr userDrawn="1"/>
        </p:nvSpPr>
        <p:spPr>
          <a:xfrm>
            <a:off x="0" y="6595088"/>
            <a:ext cx="12192000" cy="262912"/>
          </a:xfrm>
          <a:prstGeom prst="roundRect">
            <a:avLst>
              <a:gd name="adj" fmla="val 0"/>
            </a:avLst>
          </a:prstGeom>
          <a:solidFill>
            <a:schemeClr val="bg1"/>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23" name="Image 22">
            <a:extLst>
              <a:ext uri="{FF2B5EF4-FFF2-40B4-BE49-F238E27FC236}">
                <a16:creationId xmlns:a16="http://schemas.microsoft.com/office/drawing/2014/main" id="{16E987AF-1DE8-1845-8719-9A230B9CD30C}"/>
              </a:ext>
            </a:extLst>
          </p:cNvPr>
          <p:cNvPicPr>
            <a:picLocks noChangeAspect="1"/>
          </p:cNvPicPr>
          <p:nvPr userDrawn="1"/>
        </p:nvPicPr>
        <p:blipFill>
          <a:blip r:embed="rId4"/>
          <a:stretch>
            <a:fillRect/>
          </a:stretch>
        </p:blipFill>
        <p:spPr>
          <a:xfrm>
            <a:off x="582696" y="563881"/>
            <a:ext cx="718820" cy="1087120"/>
          </a:xfrm>
          <a:prstGeom prst="rect">
            <a:avLst/>
          </a:prstGeom>
        </p:spPr>
      </p:pic>
      <p:pic>
        <p:nvPicPr>
          <p:cNvPr id="25" name="Image 24" descr="Une image contenant dessin&#10;&#10;Description générée automatiquement">
            <a:extLst>
              <a:ext uri="{FF2B5EF4-FFF2-40B4-BE49-F238E27FC236}">
                <a16:creationId xmlns:a16="http://schemas.microsoft.com/office/drawing/2014/main" id="{3AD293B5-B892-BC4A-BC04-0510DE05E195}"/>
              </a:ext>
            </a:extLst>
          </p:cNvPr>
          <p:cNvPicPr>
            <a:picLocks noChangeAspect="1"/>
          </p:cNvPicPr>
          <p:nvPr userDrawn="1"/>
        </p:nvPicPr>
        <p:blipFill>
          <a:blip r:embed="rId5"/>
          <a:stretch>
            <a:fillRect/>
          </a:stretch>
        </p:blipFill>
        <p:spPr>
          <a:xfrm>
            <a:off x="623703" y="6114853"/>
            <a:ext cx="691896" cy="272146"/>
          </a:xfrm>
          <a:prstGeom prst="rect">
            <a:avLst/>
          </a:prstGeom>
        </p:spPr>
      </p:pic>
      <p:sp>
        <p:nvSpPr>
          <p:cNvPr id="27" name="Espace réservé de la date 3">
            <a:extLst>
              <a:ext uri="{FF2B5EF4-FFF2-40B4-BE49-F238E27FC236}">
                <a16:creationId xmlns:a16="http://schemas.microsoft.com/office/drawing/2014/main" id="{948C89F8-6B93-5946-8A0E-A26E54D0FAC4}"/>
              </a:ext>
            </a:extLst>
          </p:cNvPr>
          <p:cNvSpPr>
            <a:spLocks noGrp="1"/>
          </p:cNvSpPr>
          <p:nvPr>
            <p:ph type="dt" sz="half" idx="10"/>
          </p:nvPr>
        </p:nvSpPr>
        <p:spPr>
          <a:xfrm>
            <a:off x="476929" y="6595088"/>
            <a:ext cx="1984387" cy="262912"/>
          </a:xfrm>
          <a:noFill/>
        </p:spPr>
        <p:txBody>
          <a:bodyPr/>
          <a:lstStyle>
            <a:lvl1pPr algn="l">
              <a:defRPr sz="1100">
                <a:solidFill>
                  <a:srgbClr val="279FB0"/>
                </a:solidFill>
                <a:latin typeface="Century Gothic" panose="020B0502020202020204" pitchFamily="34" charset="0"/>
                <a:cs typeface="Arial"/>
              </a:defRPr>
            </a:lvl1pPr>
          </a:lstStyle>
          <a:p>
            <a:fld id="{11E028BC-ABA8-8D46-80A1-2579A1FF36D0}" type="datetime1">
              <a:rPr lang="fr-FR" smtClean="0"/>
              <a:pPr/>
              <a:t>10/04/2026</a:t>
            </a:fld>
            <a:endParaRPr lang="fr-FR" dirty="0"/>
          </a:p>
        </p:txBody>
      </p:sp>
      <p:sp>
        <p:nvSpPr>
          <p:cNvPr id="28" name="Espace réservé du pied de page 4">
            <a:extLst>
              <a:ext uri="{FF2B5EF4-FFF2-40B4-BE49-F238E27FC236}">
                <a16:creationId xmlns:a16="http://schemas.microsoft.com/office/drawing/2014/main" id="{EE36E80E-B2FC-EC45-9263-385DB969E608}"/>
              </a:ext>
            </a:extLst>
          </p:cNvPr>
          <p:cNvSpPr>
            <a:spLocks noGrp="1"/>
          </p:cNvSpPr>
          <p:nvPr>
            <p:ph type="ftr" sz="quarter" idx="11"/>
          </p:nvPr>
        </p:nvSpPr>
        <p:spPr>
          <a:xfrm>
            <a:off x="2582277" y="6595088"/>
            <a:ext cx="7027446" cy="262912"/>
          </a:xfrm>
          <a:noFill/>
        </p:spPr>
        <p:txBody>
          <a:bodyPr/>
          <a:lstStyle>
            <a:lvl1pPr>
              <a:defRPr sz="1100">
                <a:solidFill>
                  <a:srgbClr val="279FB0"/>
                </a:solidFill>
                <a:latin typeface="Century Gothic" panose="020B0502020202020204" pitchFamily="34" charset="0"/>
                <a:cs typeface="Arial"/>
              </a:defRPr>
            </a:lvl1pPr>
          </a:lstStyle>
          <a:p>
            <a:endParaRPr lang="fr-FR" dirty="0"/>
          </a:p>
        </p:txBody>
      </p:sp>
      <p:sp>
        <p:nvSpPr>
          <p:cNvPr id="29" name="Espace réservé du numéro de diapositive 5">
            <a:extLst>
              <a:ext uri="{FF2B5EF4-FFF2-40B4-BE49-F238E27FC236}">
                <a16:creationId xmlns:a16="http://schemas.microsoft.com/office/drawing/2014/main" id="{0C51EA8B-C5D4-E84A-8930-9D5B8051D030}"/>
              </a:ext>
            </a:extLst>
          </p:cNvPr>
          <p:cNvSpPr>
            <a:spLocks noGrp="1"/>
          </p:cNvSpPr>
          <p:nvPr>
            <p:ph type="sldNum" sz="quarter" idx="12"/>
          </p:nvPr>
        </p:nvSpPr>
        <p:spPr>
          <a:xfrm>
            <a:off x="10662596" y="6595088"/>
            <a:ext cx="942470" cy="262912"/>
          </a:xfrm>
          <a:noFill/>
        </p:spPr>
        <p:txBody>
          <a:bodyPr/>
          <a:lstStyle>
            <a:lvl1pPr algn="r">
              <a:defRPr sz="1100">
                <a:solidFill>
                  <a:srgbClr val="279FB0"/>
                </a:solidFill>
                <a:latin typeface="Century Gothic" panose="020B0502020202020204" pitchFamily="34" charset="0"/>
                <a:cs typeface="Arial"/>
              </a:defRPr>
            </a:lvl1pPr>
          </a:lstStyle>
          <a:p>
            <a:fld id="{28339540-D090-C84C-BA1B-57ABB6E4F987}" type="slidenum">
              <a:rPr lang="fr-FR" smtClean="0"/>
              <a:pPr/>
              <a:t>‹N°›</a:t>
            </a:fld>
            <a:endParaRPr lang="fr-FR" dirty="0"/>
          </a:p>
        </p:txBody>
      </p:sp>
    </p:spTree>
    <p:extLst>
      <p:ext uri="{BB962C8B-B14F-4D97-AF65-F5344CB8AC3E}">
        <p14:creationId xmlns:p14="http://schemas.microsoft.com/office/powerpoint/2010/main" val="30074579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Disposition personnalisée">
    <p:spTree>
      <p:nvGrpSpPr>
        <p:cNvPr id="1" name=""/>
        <p:cNvGrpSpPr/>
        <p:nvPr/>
      </p:nvGrpSpPr>
      <p:grpSpPr>
        <a:xfrm>
          <a:off x="0" y="0"/>
          <a:ext cx="0" cy="0"/>
          <a:chOff x="0" y="0"/>
          <a:chExt cx="0" cy="0"/>
        </a:xfrm>
      </p:grpSpPr>
      <p:grpSp>
        <p:nvGrpSpPr>
          <p:cNvPr id="19" name="Groupe 18">
            <a:extLst>
              <a:ext uri="{FF2B5EF4-FFF2-40B4-BE49-F238E27FC236}">
                <a16:creationId xmlns:a16="http://schemas.microsoft.com/office/drawing/2014/main" id="{EFE7534C-A274-3044-924A-13CD19D80B69}"/>
              </a:ext>
            </a:extLst>
          </p:cNvPr>
          <p:cNvGrpSpPr/>
          <p:nvPr userDrawn="1"/>
        </p:nvGrpSpPr>
        <p:grpSpPr>
          <a:xfrm>
            <a:off x="0" y="0"/>
            <a:ext cx="12192000" cy="6858000"/>
            <a:chOff x="0" y="0"/>
            <a:chExt cx="12192000" cy="6858000"/>
          </a:xfrm>
        </p:grpSpPr>
        <p:sp>
          <p:nvSpPr>
            <p:cNvPr id="25" name="Rectangle 24">
              <a:extLst>
                <a:ext uri="{FF2B5EF4-FFF2-40B4-BE49-F238E27FC236}">
                  <a16:creationId xmlns:a16="http://schemas.microsoft.com/office/drawing/2014/main" id="{83008C2D-7327-E145-996B-EB61EC8A6239}"/>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6" name="Image 25" descr="Une image contenant parapluie&#10;&#10;Description générée automatiquement">
              <a:extLst>
                <a:ext uri="{FF2B5EF4-FFF2-40B4-BE49-F238E27FC236}">
                  <a16:creationId xmlns:a16="http://schemas.microsoft.com/office/drawing/2014/main" id="{5B880CFC-3D23-4D42-BB58-BDDC7A2E388C}"/>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5" name="Espace réservé pour une image  2"/>
          <p:cNvSpPr>
            <a:spLocks noGrp="1"/>
          </p:cNvSpPr>
          <p:nvPr>
            <p:ph type="pic" idx="13"/>
          </p:nvPr>
        </p:nvSpPr>
        <p:spPr>
          <a:xfrm>
            <a:off x="658016" y="2164221"/>
            <a:ext cx="1651011"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70A0ABD0-A38F-754B-BD4D-FACCB4E9B09B}"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2" name="Espace réservé du texte 2"/>
          <p:cNvSpPr>
            <a:spLocks noGrp="1"/>
          </p:cNvSpPr>
          <p:nvPr>
            <p:ph type="body" idx="14" hasCustomPrompt="1"/>
          </p:nvPr>
        </p:nvSpPr>
        <p:spPr>
          <a:xfrm>
            <a:off x="2594259" y="2164222"/>
            <a:ext cx="7102192"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1" name="Espace réservé du texte 2">
            <a:extLst>
              <a:ext uri="{FF2B5EF4-FFF2-40B4-BE49-F238E27FC236}">
                <a16:creationId xmlns:a16="http://schemas.microsoft.com/office/drawing/2014/main" id="{7DADF960-8C6C-8C44-BE51-FFD2196FCA14}"/>
              </a:ext>
            </a:extLst>
          </p:cNvPr>
          <p:cNvSpPr>
            <a:spLocks noGrp="1"/>
          </p:cNvSpPr>
          <p:nvPr>
            <p:ph type="body" idx="15" hasCustomPrompt="1"/>
          </p:nvPr>
        </p:nvSpPr>
        <p:spPr>
          <a:xfrm>
            <a:off x="2594259" y="3668601"/>
            <a:ext cx="7102192"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sp>
        <p:nvSpPr>
          <p:cNvPr id="10" name="Sous-titre 2"/>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pic>
        <p:nvPicPr>
          <p:cNvPr id="23" name="Image 22">
            <a:extLst>
              <a:ext uri="{FF2B5EF4-FFF2-40B4-BE49-F238E27FC236}">
                <a16:creationId xmlns:a16="http://schemas.microsoft.com/office/drawing/2014/main" id="{E136A7E0-6B88-7142-9B58-666EB20CA5E4}"/>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4" name="Image 23" descr="Une image contenant horloge, dessin&#10;&#10;Description générée automatiquement">
            <a:extLst>
              <a:ext uri="{FF2B5EF4-FFF2-40B4-BE49-F238E27FC236}">
                <a16:creationId xmlns:a16="http://schemas.microsoft.com/office/drawing/2014/main" id="{418D4FC3-1DA8-C346-8B90-1E3D17CCDC85}"/>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10973051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Disposition personnalisée">
    <p:spTree>
      <p:nvGrpSpPr>
        <p:cNvPr id="1" name=""/>
        <p:cNvGrpSpPr/>
        <p:nvPr/>
      </p:nvGrpSpPr>
      <p:grpSpPr>
        <a:xfrm>
          <a:off x="0" y="0"/>
          <a:ext cx="0" cy="0"/>
          <a:chOff x="0" y="0"/>
          <a:chExt cx="0" cy="0"/>
        </a:xfrm>
      </p:grpSpPr>
      <p:grpSp>
        <p:nvGrpSpPr>
          <p:cNvPr id="21" name="Groupe 20">
            <a:extLst>
              <a:ext uri="{FF2B5EF4-FFF2-40B4-BE49-F238E27FC236}">
                <a16:creationId xmlns:a16="http://schemas.microsoft.com/office/drawing/2014/main" id="{0C9FCB45-2CE5-2044-AA2B-552DBEE7F1C0}"/>
              </a:ext>
            </a:extLst>
          </p:cNvPr>
          <p:cNvGrpSpPr/>
          <p:nvPr userDrawn="1"/>
        </p:nvGrpSpPr>
        <p:grpSpPr>
          <a:xfrm>
            <a:off x="0" y="0"/>
            <a:ext cx="12192000" cy="6858000"/>
            <a:chOff x="0" y="0"/>
            <a:chExt cx="12192000" cy="6858000"/>
          </a:xfrm>
        </p:grpSpPr>
        <p:sp>
          <p:nvSpPr>
            <p:cNvPr id="26" name="Rectangle 25">
              <a:extLst>
                <a:ext uri="{FF2B5EF4-FFF2-40B4-BE49-F238E27FC236}">
                  <a16:creationId xmlns:a16="http://schemas.microsoft.com/office/drawing/2014/main" id="{666790F6-0376-1E4F-9683-044ACF93B452}"/>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Une image contenant parapluie&#10;&#10;Description générée automatiquement">
              <a:extLst>
                <a:ext uri="{FF2B5EF4-FFF2-40B4-BE49-F238E27FC236}">
                  <a16:creationId xmlns:a16="http://schemas.microsoft.com/office/drawing/2014/main" id="{FC65DC4E-B5C4-4541-9B2F-43BD293E6D86}"/>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422191F0-90A0-3041-B682-FC8A8A02165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3" name="Espace réservé du texte 2">
            <a:extLst>
              <a:ext uri="{FF2B5EF4-FFF2-40B4-BE49-F238E27FC236}">
                <a16:creationId xmlns:a16="http://schemas.microsoft.com/office/drawing/2014/main" id="{7BD26C6A-7495-154F-9D61-B4C2D186D406}"/>
              </a:ext>
            </a:extLst>
          </p:cNvPr>
          <p:cNvSpPr>
            <a:spLocks noGrp="1"/>
          </p:cNvSpPr>
          <p:nvPr>
            <p:ph type="body" idx="14" hasCustomPrompt="1"/>
          </p:nvPr>
        </p:nvSpPr>
        <p:spPr>
          <a:xfrm>
            <a:off x="658016" y="2164222"/>
            <a:ext cx="9038435"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4" name="Espace réservé du texte 2">
            <a:extLst>
              <a:ext uri="{FF2B5EF4-FFF2-40B4-BE49-F238E27FC236}">
                <a16:creationId xmlns:a16="http://schemas.microsoft.com/office/drawing/2014/main" id="{1A8BDD20-D40A-0940-A88F-CF5EAAB36938}"/>
              </a:ext>
            </a:extLst>
          </p:cNvPr>
          <p:cNvSpPr>
            <a:spLocks noGrp="1"/>
          </p:cNvSpPr>
          <p:nvPr>
            <p:ph type="body" idx="15" hasCustomPrompt="1"/>
          </p:nvPr>
        </p:nvSpPr>
        <p:spPr>
          <a:xfrm>
            <a:off x="658016" y="3668601"/>
            <a:ext cx="9038435"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pic>
        <p:nvPicPr>
          <p:cNvPr id="19" name="Image 18">
            <a:extLst>
              <a:ext uri="{FF2B5EF4-FFF2-40B4-BE49-F238E27FC236}">
                <a16:creationId xmlns:a16="http://schemas.microsoft.com/office/drawing/2014/main" id="{803C7E60-E6D4-2345-BF75-B8F6F4863863}"/>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3CD514DE-DD7B-2E49-B8D7-7BF30421425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5" name="Sous-titre 2">
            <a:extLst>
              <a:ext uri="{FF2B5EF4-FFF2-40B4-BE49-F238E27FC236}">
                <a16:creationId xmlns:a16="http://schemas.microsoft.com/office/drawing/2014/main" id="{2661C0B1-B5FA-104E-9041-D23F8C7E847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954305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Diapositive de titre">
    <p:spTree>
      <p:nvGrpSpPr>
        <p:cNvPr id="1" name=""/>
        <p:cNvGrpSpPr/>
        <p:nvPr/>
      </p:nvGrpSpPr>
      <p:grpSpPr>
        <a:xfrm>
          <a:off x="0" y="0"/>
          <a:ext cx="0" cy="0"/>
          <a:chOff x="0" y="0"/>
          <a:chExt cx="0" cy="0"/>
        </a:xfrm>
      </p:grpSpPr>
      <p:sp>
        <p:nvSpPr>
          <p:cNvPr id="14" name="Rectangle à coins arrondis 13">
            <a:extLst>
              <a:ext uri="{FF2B5EF4-FFF2-40B4-BE49-F238E27FC236}">
                <a16:creationId xmlns:a16="http://schemas.microsoft.com/office/drawing/2014/main" id="{EC94FD88-FAC7-DB47-A363-007B92423188}"/>
              </a:ext>
            </a:extLst>
          </p:cNvPr>
          <p:cNvSpPr/>
          <p:nvPr userDrawn="1"/>
        </p:nvSpPr>
        <p:spPr>
          <a:xfrm>
            <a:off x="0" y="0"/>
            <a:ext cx="12192000" cy="6858000"/>
          </a:xfrm>
          <a:prstGeom prst="roundRect">
            <a:avLst>
              <a:gd name="adj" fmla="val 0"/>
            </a:avLst>
          </a:prstGeom>
          <a:solidFill>
            <a:srgbClr val="275476"/>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0" name="Image 9" descr="Une image contenant noir&#10;&#10;Description générée automatiquement">
            <a:extLst>
              <a:ext uri="{FF2B5EF4-FFF2-40B4-BE49-F238E27FC236}">
                <a16:creationId xmlns:a16="http://schemas.microsoft.com/office/drawing/2014/main" id="{500A1B90-6930-5B47-A48F-4A663564A7C3}"/>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9" name="Image 8">
            <a:extLst>
              <a:ext uri="{FF2B5EF4-FFF2-40B4-BE49-F238E27FC236}">
                <a16:creationId xmlns:a16="http://schemas.microsoft.com/office/drawing/2014/main" id="{C1E60B75-3096-3743-BB57-EEC7DCFEAF24}"/>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8" name="Titre 1">
            <a:extLst>
              <a:ext uri="{FF2B5EF4-FFF2-40B4-BE49-F238E27FC236}">
                <a16:creationId xmlns:a16="http://schemas.microsoft.com/office/drawing/2014/main" id="{BFB0F555-94C2-744C-848F-09583514FD2E}"/>
              </a:ext>
            </a:extLst>
          </p:cNvPr>
          <p:cNvSpPr>
            <a:spLocks noGrp="1"/>
          </p:cNvSpPr>
          <p:nvPr>
            <p:ph type="ctrTitle" hasCustomPrompt="1"/>
          </p:nvPr>
        </p:nvSpPr>
        <p:spPr>
          <a:xfrm>
            <a:off x="816428" y="2280135"/>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3" name="Sous-titre 2">
            <a:extLst>
              <a:ext uri="{FF2B5EF4-FFF2-40B4-BE49-F238E27FC236}">
                <a16:creationId xmlns:a16="http://schemas.microsoft.com/office/drawing/2014/main" id="{8ECBD6EE-8B9F-2C42-A460-C61283B81898}"/>
              </a:ext>
            </a:extLst>
          </p:cNvPr>
          <p:cNvSpPr>
            <a:spLocks noGrp="1"/>
          </p:cNvSpPr>
          <p:nvPr>
            <p:ph type="subTitle" idx="1" hasCustomPrompt="1"/>
          </p:nvPr>
        </p:nvSpPr>
        <p:spPr>
          <a:xfrm>
            <a:off x="816427" y="4792638"/>
            <a:ext cx="9380765"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1" name="Image 10" descr="Une image contenant dessin&#10;&#10;Description générée automatiquement">
            <a:extLst>
              <a:ext uri="{FF2B5EF4-FFF2-40B4-BE49-F238E27FC236}">
                <a16:creationId xmlns:a16="http://schemas.microsoft.com/office/drawing/2014/main" id="{E5B4B072-6ED4-CB4C-90D7-2DC71479702D}"/>
              </a:ext>
            </a:extLst>
          </p:cNvPr>
          <p:cNvPicPr>
            <a:picLocks noChangeAspect="1"/>
          </p:cNvPicPr>
          <p:nvPr userDrawn="1"/>
        </p:nvPicPr>
        <p:blipFill>
          <a:blip r:embed="rId4"/>
          <a:stretch>
            <a:fillRect/>
          </a:stretch>
        </p:blipFill>
        <p:spPr>
          <a:xfrm>
            <a:off x="948312" y="5727564"/>
            <a:ext cx="1085108" cy="426810"/>
          </a:xfrm>
          <a:prstGeom prst="rect">
            <a:avLst/>
          </a:prstGeom>
        </p:spPr>
      </p:pic>
      <p:pic>
        <p:nvPicPr>
          <p:cNvPr id="12" name="Image 11" descr="Une image contenant dessin&#10;&#10;Description générée automatiquement">
            <a:extLst>
              <a:ext uri="{FF2B5EF4-FFF2-40B4-BE49-F238E27FC236}">
                <a16:creationId xmlns:a16="http://schemas.microsoft.com/office/drawing/2014/main" id="{E58C0047-5447-2041-A964-06226E5B3E9F}"/>
              </a:ext>
            </a:extLst>
          </p:cNvPr>
          <p:cNvPicPr>
            <a:picLocks noChangeAspect="1"/>
          </p:cNvPicPr>
          <p:nvPr userDrawn="1"/>
        </p:nvPicPr>
        <p:blipFill>
          <a:blip r:embed="rId5"/>
          <a:stretch>
            <a:fillRect/>
          </a:stretch>
        </p:blipFill>
        <p:spPr>
          <a:xfrm>
            <a:off x="948312" y="643920"/>
            <a:ext cx="3981441" cy="1305567"/>
          </a:xfrm>
          <a:prstGeom prst="rect">
            <a:avLst/>
          </a:prstGeom>
        </p:spPr>
      </p:pic>
    </p:spTree>
    <p:extLst>
      <p:ext uri="{BB962C8B-B14F-4D97-AF65-F5344CB8AC3E}">
        <p14:creationId xmlns:p14="http://schemas.microsoft.com/office/powerpoint/2010/main" val="23035321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_Disposition personnalisée">
    <p:spTree>
      <p:nvGrpSpPr>
        <p:cNvPr id="1" name=""/>
        <p:cNvGrpSpPr/>
        <p:nvPr/>
      </p:nvGrpSpPr>
      <p:grpSpPr>
        <a:xfrm>
          <a:off x="0" y="0"/>
          <a:ext cx="0" cy="0"/>
          <a:chOff x="0" y="0"/>
          <a:chExt cx="0" cy="0"/>
        </a:xfrm>
      </p:grpSpPr>
      <p:grpSp>
        <p:nvGrpSpPr>
          <p:cNvPr id="26" name="Groupe 25">
            <a:extLst>
              <a:ext uri="{FF2B5EF4-FFF2-40B4-BE49-F238E27FC236}">
                <a16:creationId xmlns:a16="http://schemas.microsoft.com/office/drawing/2014/main" id="{8371D765-F1E3-4640-A752-C14151EC6714}"/>
              </a:ext>
            </a:extLst>
          </p:cNvPr>
          <p:cNvGrpSpPr/>
          <p:nvPr userDrawn="1"/>
        </p:nvGrpSpPr>
        <p:grpSpPr>
          <a:xfrm>
            <a:off x="0" y="0"/>
            <a:ext cx="12192000" cy="6858000"/>
            <a:chOff x="0" y="0"/>
            <a:chExt cx="12192000" cy="6858000"/>
          </a:xfrm>
        </p:grpSpPr>
        <p:sp>
          <p:nvSpPr>
            <p:cNvPr id="27" name="Rectangle 26">
              <a:extLst>
                <a:ext uri="{FF2B5EF4-FFF2-40B4-BE49-F238E27FC236}">
                  <a16:creationId xmlns:a16="http://schemas.microsoft.com/office/drawing/2014/main" id="{356DE189-EC5D-5A49-9451-1B84DF2E530F}"/>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Une image contenant parapluie&#10;&#10;Description générée automatiquement">
              <a:extLst>
                <a:ext uri="{FF2B5EF4-FFF2-40B4-BE49-F238E27FC236}">
                  <a16:creationId xmlns:a16="http://schemas.microsoft.com/office/drawing/2014/main" id="{587B2D60-5978-BC44-8EA1-FA3C3B1607F4}"/>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D9DCB807-84D9-B94E-A8AE-310EC0ACB27C}"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3" name="Espace réservé pour une image  2">
            <a:extLst>
              <a:ext uri="{FF2B5EF4-FFF2-40B4-BE49-F238E27FC236}">
                <a16:creationId xmlns:a16="http://schemas.microsoft.com/office/drawing/2014/main" id="{C1A94762-A341-2D42-99C1-D1F9C2A9D47B}"/>
              </a:ext>
            </a:extLst>
          </p:cNvPr>
          <p:cNvSpPr>
            <a:spLocks noGrp="1"/>
          </p:cNvSpPr>
          <p:nvPr>
            <p:ph type="pic" idx="13"/>
          </p:nvPr>
        </p:nvSpPr>
        <p:spPr>
          <a:xfrm>
            <a:off x="658017" y="2164220"/>
            <a:ext cx="3640934"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4" name="Espace réservé du texte 2">
            <a:extLst>
              <a:ext uri="{FF2B5EF4-FFF2-40B4-BE49-F238E27FC236}">
                <a16:creationId xmlns:a16="http://schemas.microsoft.com/office/drawing/2014/main" id="{97DD1FB2-BE9E-B242-BFC1-99F384BA527E}"/>
              </a:ext>
            </a:extLst>
          </p:cNvPr>
          <p:cNvSpPr>
            <a:spLocks noGrp="1"/>
          </p:cNvSpPr>
          <p:nvPr>
            <p:ph type="body" idx="14" hasCustomPrompt="1"/>
          </p:nvPr>
        </p:nvSpPr>
        <p:spPr>
          <a:xfrm>
            <a:off x="4662427" y="2164222"/>
            <a:ext cx="5230873" cy="1111663"/>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a:t>
            </a:r>
          </a:p>
        </p:txBody>
      </p:sp>
      <p:sp>
        <p:nvSpPr>
          <p:cNvPr id="25" name="Espace réservé du texte 2">
            <a:extLst>
              <a:ext uri="{FF2B5EF4-FFF2-40B4-BE49-F238E27FC236}">
                <a16:creationId xmlns:a16="http://schemas.microsoft.com/office/drawing/2014/main" id="{FB273B9A-D92C-E84F-9210-11C5AC382C3D}"/>
              </a:ext>
            </a:extLst>
          </p:cNvPr>
          <p:cNvSpPr>
            <a:spLocks noGrp="1"/>
          </p:cNvSpPr>
          <p:nvPr>
            <p:ph type="body" idx="15" hasCustomPrompt="1"/>
          </p:nvPr>
        </p:nvSpPr>
        <p:spPr>
          <a:xfrm>
            <a:off x="4662427" y="3480977"/>
            <a:ext cx="5230873"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rPr>
              <a:t>.</a:t>
            </a:r>
            <a:endParaRPr lang="fr-FR" sz="1600" dirty="0">
              <a:solidFill>
                <a:srgbClr val="595959"/>
              </a:solidFill>
              <a:latin typeface="Century Gothic" pitchFamily="34" charset="0"/>
              <a:cs typeface="Myriad Pro Semibold"/>
            </a:endParaRPr>
          </a:p>
        </p:txBody>
      </p:sp>
      <p:pic>
        <p:nvPicPr>
          <p:cNvPr id="21" name="Image 20">
            <a:extLst>
              <a:ext uri="{FF2B5EF4-FFF2-40B4-BE49-F238E27FC236}">
                <a16:creationId xmlns:a16="http://schemas.microsoft.com/office/drawing/2014/main" id="{4E321BAA-A00F-FC4E-BD2D-026B973E0F55}"/>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E44A21D8-92A9-EA40-B9F1-D8603E3368A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275B5525-9EAD-1C4A-ACD9-6E32786D8057}"/>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8578143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9_Disposition personnalisée">
    <p:spTree>
      <p:nvGrpSpPr>
        <p:cNvPr id="1" name=""/>
        <p:cNvGrpSpPr/>
        <p:nvPr/>
      </p:nvGrpSpPr>
      <p:grpSpPr>
        <a:xfrm>
          <a:off x="0" y="0"/>
          <a:ext cx="0" cy="0"/>
          <a:chOff x="0" y="0"/>
          <a:chExt cx="0" cy="0"/>
        </a:xfrm>
      </p:grpSpPr>
      <p:grpSp>
        <p:nvGrpSpPr>
          <p:cNvPr id="32" name="Groupe 31">
            <a:extLst>
              <a:ext uri="{FF2B5EF4-FFF2-40B4-BE49-F238E27FC236}">
                <a16:creationId xmlns:a16="http://schemas.microsoft.com/office/drawing/2014/main" id="{C0271187-9BDC-6344-90BF-561D14BCE366}"/>
              </a:ext>
            </a:extLst>
          </p:cNvPr>
          <p:cNvGrpSpPr/>
          <p:nvPr userDrawn="1"/>
        </p:nvGrpSpPr>
        <p:grpSpPr>
          <a:xfrm>
            <a:off x="0" y="0"/>
            <a:ext cx="12192000" cy="6858000"/>
            <a:chOff x="0" y="0"/>
            <a:chExt cx="12192000" cy="6858000"/>
          </a:xfrm>
        </p:grpSpPr>
        <p:sp>
          <p:nvSpPr>
            <p:cNvPr id="33" name="Rectangle 32">
              <a:extLst>
                <a:ext uri="{FF2B5EF4-FFF2-40B4-BE49-F238E27FC236}">
                  <a16:creationId xmlns:a16="http://schemas.microsoft.com/office/drawing/2014/main" id="{F70EA5AB-CCC9-5E45-A2FD-89220A97BC6D}"/>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4" name="Image 33" descr="Une image contenant parapluie&#10;&#10;Description générée automatiquement">
              <a:extLst>
                <a:ext uri="{FF2B5EF4-FFF2-40B4-BE49-F238E27FC236}">
                  <a16:creationId xmlns:a16="http://schemas.microsoft.com/office/drawing/2014/main" id="{49E4FCB4-48C6-5940-BA38-AC53C4E90F66}"/>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36A6E654-0D11-CF43-8C63-1289822F3C1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4" name="Espace réservé pour une image  2">
            <a:extLst>
              <a:ext uri="{FF2B5EF4-FFF2-40B4-BE49-F238E27FC236}">
                <a16:creationId xmlns:a16="http://schemas.microsoft.com/office/drawing/2014/main" id="{05C4653F-7BB3-D249-960C-C9700DB135A1}"/>
              </a:ext>
            </a:extLst>
          </p:cNvPr>
          <p:cNvSpPr>
            <a:spLocks noGrp="1"/>
          </p:cNvSpPr>
          <p:nvPr>
            <p:ph type="pic" idx="17"/>
          </p:nvPr>
        </p:nvSpPr>
        <p:spPr>
          <a:xfrm>
            <a:off x="658016"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5" name="Espace réservé pour une image  2">
            <a:extLst>
              <a:ext uri="{FF2B5EF4-FFF2-40B4-BE49-F238E27FC236}">
                <a16:creationId xmlns:a16="http://schemas.microsoft.com/office/drawing/2014/main" id="{74A148BA-0CCE-F94A-9F42-CE45FB35ED2B}"/>
              </a:ext>
            </a:extLst>
          </p:cNvPr>
          <p:cNvSpPr>
            <a:spLocks noGrp="1"/>
          </p:cNvSpPr>
          <p:nvPr>
            <p:ph type="pic" idx="18"/>
          </p:nvPr>
        </p:nvSpPr>
        <p:spPr>
          <a:xfrm>
            <a:off x="3001735"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9" name="Espace réservé pour une image  2">
            <a:extLst>
              <a:ext uri="{FF2B5EF4-FFF2-40B4-BE49-F238E27FC236}">
                <a16:creationId xmlns:a16="http://schemas.microsoft.com/office/drawing/2014/main" id="{21648E2A-3081-7847-91EA-79E5C3C8917C}"/>
              </a:ext>
            </a:extLst>
          </p:cNvPr>
          <p:cNvSpPr>
            <a:spLocks noGrp="1"/>
          </p:cNvSpPr>
          <p:nvPr>
            <p:ph type="pic" idx="19"/>
          </p:nvPr>
        </p:nvSpPr>
        <p:spPr>
          <a:xfrm>
            <a:off x="5345454"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1" name="Espace réservé pour une image  2">
            <a:extLst>
              <a:ext uri="{FF2B5EF4-FFF2-40B4-BE49-F238E27FC236}">
                <a16:creationId xmlns:a16="http://schemas.microsoft.com/office/drawing/2014/main" id="{06066C2B-790B-204B-BC1A-F678B02E4C8D}"/>
              </a:ext>
            </a:extLst>
          </p:cNvPr>
          <p:cNvSpPr>
            <a:spLocks noGrp="1"/>
          </p:cNvSpPr>
          <p:nvPr>
            <p:ph type="pic" idx="20"/>
          </p:nvPr>
        </p:nvSpPr>
        <p:spPr>
          <a:xfrm>
            <a:off x="7689173"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2" name="Espace réservé pour une image  2">
            <a:extLst>
              <a:ext uri="{FF2B5EF4-FFF2-40B4-BE49-F238E27FC236}">
                <a16:creationId xmlns:a16="http://schemas.microsoft.com/office/drawing/2014/main" id="{77F2D47D-7BC3-3C49-ACBE-C258E0A0FD92}"/>
              </a:ext>
            </a:extLst>
          </p:cNvPr>
          <p:cNvSpPr>
            <a:spLocks noGrp="1"/>
          </p:cNvSpPr>
          <p:nvPr>
            <p:ph type="pic" idx="21"/>
          </p:nvPr>
        </p:nvSpPr>
        <p:spPr>
          <a:xfrm>
            <a:off x="658016"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3" name="Espace réservé pour une image  2">
            <a:extLst>
              <a:ext uri="{FF2B5EF4-FFF2-40B4-BE49-F238E27FC236}">
                <a16:creationId xmlns:a16="http://schemas.microsoft.com/office/drawing/2014/main" id="{1E596F65-FFB7-4A44-BC6F-E792CDD63271}"/>
              </a:ext>
            </a:extLst>
          </p:cNvPr>
          <p:cNvSpPr>
            <a:spLocks noGrp="1"/>
          </p:cNvSpPr>
          <p:nvPr>
            <p:ph type="pic" idx="22"/>
          </p:nvPr>
        </p:nvSpPr>
        <p:spPr>
          <a:xfrm>
            <a:off x="3001735"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6" name="Espace réservé pour une image  2">
            <a:extLst>
              <a:ext uri="{FF2B5EF4-FFF2-40B4-BE49-F238E27FC236}">
                <a16:creationId xmlns:a16="http://schemas.microsoft.com/office/drawing/2014/main" id="{ADD782FF-8DB5-3F4D-BD26-0F8CC4465BE6}"/>
              </a:ext>
            </a:extLst>
          </p:cNvPr>
          <p:cNvSpPr>
            <a:spLocks noGrp="1"/>
          </p:cNvSpPr>
          <p:nvPr>
            <p:ph type="pic" idx="23"/>
          </p:nvPr>
        </p:nvSpPr>
        <p:spPr>
          <a:xfrm>
            <a:off x="5345454"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7" name="Espace réservé pour une image  2">
            <a:extLst>
              <a:ext uri="{FF2B5EF4-FFF2-40B4-BE49-F238E27FC236}">
                <a16:creationId xmlns:a16="http://schemas.microsoft.com/office/drawing/2014/main" id="{DBEC5EF1-B102-DF45-A716-3FB3D4461F35}"/>
              </a:ext>
            </a:extLst>
          </p:cNvPr>
          <p:cNvSpPr>
            <a:spLocks noGrp="1"/>
          </p:cNvSpPr>
          <p:nvPr>
            <p:ph type="pic" idx="24"/>
          </p:nvPr>
        </p:nvSpPr>
        <p:spPr>
          <a:xfrm>
            <a:off x="7689173"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9" name="Image 28">
            <a:extLst>
              <a:ext uri="{FF2B5EF4-FFF2-40B4-BE49-F238E27FC236}">
                <a16:creationId xmlns:a16="http://schemas.microsoft.com/office/drawing/2014/main" id="{C394DDA2-A02C-FE46-B8D9-A3C02E604FE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AB838B86-B336-384E-BB17-56ADF1FA2F37}"/>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C15C9FC-74D4-A942-8707-F0717EB653AF}"/>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331448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0_Disposition personnalisée">
    <p:spTree>
      <p:nvGrpSpPr>
        <p:cNvPr id="1" name=""/>
        <p:cNvGrpSpPr/>
        <p:nvPr/>
      </p:nvGrpSpPr>
      <p:grpSpPr>
        <a:xfrm>
          <a:off x="0" y="0"/>
          <a:ext cx="0" cy="0"/>
          <a:chOff x="0" y="0"/>
          <a:chExt cx="0" cy="0"/>
        </a:xfrm>
      </p:grpSpPr>
      <p:grpSp>
        <p:nvGrpSpPr>
          <p:cNvPr id="25" name="Groupe 24">
            <a:extLst>
              <a:ext uri="{FF2B5EF4-FFF2-40B4-BE49-F238E27FC236}">
                <a16:creationId xmlns:a16="http://schemas.microsoft.com/office/drawing/2014/main" id="{397F3612-8800-234D-8773-363C8E075B42}"/>
              </a:ext>
            </a:extLst>
          </p:cNvPr>
          <p:cNvGrpSpPr/>
          <p:nvPr userDrawn="1"/>
        </p:nvGrpSpPr>
        <p:grpSpPr>
          <a:xfrm>
            <a:off x="0" y="0"/>
            <a:ext cx="12192000" cy="6858000"/>
            <a:chOff x="0" y="0"/>
            <a:chExt cx="12192000" cy="6858000"/>
          </a:xfrm>
        </p:grpSpPr>
        <p:sp>
          <p:nvSpPr>
            <p:cNvPr id="26" name="Rectangle 25">
              <a:extLst>
                <a:ext uri="{FF2B5EF4-FFF2-40B4-BE49-F238E27FC236}">
                  <a16:creationId xmlns:a16="http://schemas.microsoft.com/office/drawing/2014/main" id="{BE317DC8-929B-594E-89C6-1389751309F7}"/>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Une image contenant parapluie&#10;&#10;Description générée automatiquement">
              <a:extLst>
                <a:ext uri="{FF2B5EF4-FFF2-40B4-BE49-F238E27FC236}">
                  <a16:creationId xmlns:a16="http://schemas.microsoft.com/office/drawing/2014/main" id="{94D37C26-A93B-2941-B919-01D1D089CF83}"/>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CDB64A82-4661-6C46-8FD1-1C1F6FCC0BA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8835BD8A-B712-4249-B6F9-49543DE0BEFE}"/>
              </a:ext>
            </a:extLst>
          </p:cNvPr>
          <p:cNvSpPr>
            <a:spLocks noGrp="1"/>
          </p:cNvSpPr>
          <p:nvPr>
            <p:ph type="pic" idx="21"/>
          </p:nvPr>
        </p:nvSpPr>
        <p:spPr>
          <a:xfrm>
            <a:off x="658017"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36D8A8A-F84D-D441-932D-6FFE02B3DE5E}"/>
              </a:ext>
            </a:extLst>
          </p:cNvPr>
          <p:cNvSpPr>
            <a:spLocks noGrp="1"/>
          </p:cNvSpPr>
          <p:nvPr>
            <p:ph type="pic" idx="22"/>
          </p:nvPr>
        </p:nvSpPr>
        <p:spPr>
          <a:xfrm>
            <a:off x="3954096"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4" name="Espace réservé pour une image  2">
            <a:extLst>
              <a:ext uri="{FF2B5EF4-FFF2-40B4-BE49-F238E27FC236}">
                <a16:creationId xmlns:a16="http://schemas.microsoft.com/office/drawing/2014/main" id="{E37522D1-C1AB-AF4B-A1AE-B90A5B3D3B47}"/>
              </a:ext>
            </a:extLst>
          </p:cNvPr>
          <p:cNvSpPr>
            <a:spLocks noGrp="1"/>
          </p:cNvSpPr>
          <p:nvPr>
            <p:ph type="pic" idx="23"/>
          </p:nvPr>
        </p:nvSpPr>
        <p:spPr>
          <a:xfrm>
            <a:off x="7250175"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2" name="Image 21">
            <a:extLst>
              <a:ext uri="{FF2B5EF4-FFF2-40B4-BE49-F238E27FC236}">
                <a16:creationId xmlns:a16="http://schemas.microsoft.com/office/drawing/2014/main" id="{C69C8AE1-685A-134A-9B6B-32A234D49D2D}"/>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77434877-BCB5-6946-921A-36B237ADC573}"/>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9A8A3969-FA39-E945-8F00-44348E5F978E}"/>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6726631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1_Disposition personnalisée">
    <p:spTree>
      <p:nvGrpSpPr>
        <p:cNvPr id="1" name=""/>
        <p:cNvGrpSpPr/>
        <p:nvPr/>
      </p:nvGrpSpPr>
      <p:grpSpPr>
        <a:xfrm>
          <a:off x="0" y="0"/>
          <a:ext cx="0" cy="0"/>
          <a:chOff x="0" y="0"/>
          <a:chExt cx="0" cy="0"/>
        </a:xfrm>
      </p:grpSpPr>
      <p:grpSp>
        <p:nvGrpSpPr>
          <p:cNvPr id="27" name="Groupe 26">
            <a:extLst>
              <a:ext uri="{FF2B5EF4-FFF2-40B4-BE49-F238E27FC236}">
                <a16:creationId xmlns:a16="http://schemas.microsoft.com/office/drawing/2014/main" id="{B1180084-77B1-1142-8D34-5222FC73860C}"/>
              </a:ext>
            </a:extLst>
          </p:cNvPr>
          <p:cNvGrpSpPr/>
          <p:nvPr userDrawn="1"/>
        </p:nvGrpSpPr>
        <p:grpSpPr>
          <a:xfrm>
            <a:off x="0" y="0"/>
            <a:ext cx="12192000" cy="6858000"/>
            <a:chOff x="0" y="0"/>
            <a:chExt cx="12192000" cy="6858000"/>
          </a:xfrm>
        </p:grpSpPr>
        <p:sp>
          <p:nvSpPr>
            <p:cNvPr id="28" name="Rectangle 27">
              <a:extLst>
                <a:ext uri="{FF2B5EF4-FFF2-40B4-BE49-F238E27FC236}">
                  <a16:creationId xmlns:a16="http://schemas.microsoft.com/office/drawing/2014/main" id="{717B3749-2709-3941-8908-8B28342582E5}"/>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Image 28" descr="Une image contenant parapluie&#10;&#10;Description générée automatiquement">
              <a:extLst>
                <a:ext uri="{FF2B5EF4-FFF2-40B4-BE49-F238E27FC236}">
                  <a16:creationId xmlns:a16="http://schemas.microsoft.com/office/drawing/2014/main" id="{3AFA3F57-5F20-474C-B933-0214069B12A5}"/>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289173C-F437-184F-976C-AAE9C3634B5A}"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246B1A3E-D34E-474D-AEFA-A310EB96BEA3}"/>
              </a:ext>
            </a:extLst>
          </p:cNvPr>
          <p:cNvSpPr>
            <a:spLocks noGrp="1"/>
          </p:cNvSpPr>
          <p:nvPr>
            <p:ph type="pic" idx="21"/>
          </p:nvPr>
        </p:nvSpPr>
        <p:spPr>
          <a:xfrm>
            <a:off x="658016"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7443BE3-62E9-8240-8F82-56BE16178332}"/>
              </a:ext>
            </a:extLst>
          </p:cNvPr>
          <p:cNvSpPr>
            <a:spLocks noGrp="1"/>
          </p:cNvSpPr>
          <p:nvPr>
            <p:ph type="pic" idx="22"/>
          </p:nvPr>
        </p:nvSpPr>
        <p:spPr>
          <a:xfrm>
            <a:off x="5094122"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1" name="Image 20">
            <a:extLst>
              <a:ext uri="{FF2B5EF4-FFF2-40B4-BE49-F238E27FC236}">
                <a16:creationId xmlns:a16="http://schemas.microsoft.com/office/drawing/2014/main" id="{E0515B17-1475-DF48-8951-4FD6A3752D1E}"/>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58B77458-59BD-604D-B62F-176DDAFF172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416314FA-9107-DA48-B16B-0FBCCCC7616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4958234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2_Disposition personnalisée">
    <p:spTree>
      <p:nvGrpSpPr>
        <p:cNvPr id="1" name=""/>
        <p:cNvGrpSpPr/>
        <p:nvPr/>
      </p:nvGrpSpPr>
      <p:grpSpPr>
        <a:xfrm>
          <a:off x="0" y="0"/>
          <a:ext cx="0" cy="0"/>
          <a:chOff x="0" y="0"/>
          <a:chExt cx="0" cy="0"/>
        </a:xfrm>
      </p:grpSpPr>
      <p:grpSp>
        <p:nvGrpSpPr>
          <p:cNvPr id="4" name="Groupe 3">
            <a:extLst>
              <a:ext uri="{FF2B5EF4-FFF2-40B4-BE49-F238E27FC236}">
                <a16:creationId xmlns:a16="http://schemas.microsoft.com/office/drawing/2014/main" id="{9DA598C0-B25F-0F4F-BB14-B2C836BBB5C7}"/>
              </a:ext>
            </a:extLst>
          </p:cNvPr>
          <p:cNvGrpSpPr/>
          <p:nvPr userDrawn="1"/>
        </p:nvGrpSpPr>
        <p:grpSpPr>
          <a:xfrm>
            <a:off x="0" y="0"/>
            <a:ext cx="12192000" cy="6858000"/>
            <a:chOff x="0" y="0"/>
            <a:chExt cx="12192000" cy="6858000"/>
          </a:xfrm>
        </p:grpSpPr>
        <p:sp>
          <p:nvSpPr>
            <p:cNvPr id="13" name="Rectangle 12">
              <a:extLst>
                <a:ext uri="{FF2B5EF4-FFF2-40B4-BE49-F238E27FC236}">
                  <a16:creationId xmlns:a16="http://schemas.microsoft.com/office/drawing/2014/main" id="{8394FD45-320F-BF46-AA4A-8D9442CACA47}"/>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 name="Image 2" descr="Une image contenant parapluie&#10;&#10;Description générée automatiquement">
              <a:extLst>
                <a:ext uri="{FF2B5EF4-FFF2-40B4-BE49-F238E27FC236}">
                  <a16:creationId xmlns:a16="http://schemas.microsoft.com/office/drawing/2014/main" id="{B317784E-510C-4E48-972D-0732CFD438FB}"/>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25" name="Espace réservé de la date 3">
            <a:extLst>
              <a:ext uri="{FF2B5EF4-FFF2-40B4-BE49-F238E27FC236}">
                <a16:creationId xmlns:a16="http://schemas.microsoft.com/office/drawing/2014/main" id="{6B048C9A-8215-DC42-9605-7669A54DE622}"/>
              </a:ext>
            </a:extLst>
          </p:cNvPr>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1E028BC-ABA8-8D46-80A1-2579A1FF36D0}" type="datetime1">
              <a:rPr lang="fr-FR" smtClean="0"/>
              <a:t>10/04/2026</a:t>
            </a:fld>
            <a:endParaRPr lang="fr-FR" dirty="0"/>
          </a:p>
        </p:txBody>
      </p:sp>
      <p:sp>
        <p:nvSpPr>
          <p:cNvPr id="26" name="Espace réservé du pied de page 4">
            <a:extLst>
              <a:ext uri="{FF2B5EF4-FFF2-40B4-BE49-F238E27FC236}">
                <a16:creationId xmlns:a16="http://schemas.microsoft.com/office/drawing/2014/main" id="{5516F5B6-203C-2D4C-A439-A0BD523A2429}"/>
              </a:ext>
            </a:extLst>
          </p:cNvPr>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27" name="Espace réservé du numéro de diapositive 5">
            <a:extLst>
              <a:ext uri="{FF2B5EF4-FFF2-40B4-BE49-F238E27FC236}">
                <a16:creationId xmlns:a16="http://schemas.microsoft.com/office/drawing/2014/main" id="{E73CE53A-F619-634F-A91C-7FB9CA9204ED}"/>
              </a:ext>
            </a:extLst>
          </p:cNvPr>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8" name="Titre 1">
            <a:extLst>
              <a:ext uri="{FF2B5EF4-FFF2-40B4-BE49-F238E27FC236}">
                <a16:creationId xmlns:a16="http://schemas.microsoft.com/office/drawing/2014/main" id="{A22588DA-5963-AA41-ACC9-50363D8774E9}"/>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F59534"/>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pic>
        <p:nvPicPr>
          <p:cNvPr id="29" name="Image 28">
            <a:extLst>
              <a:ext uri="{FF2B5EF4-FFF2-40B4-BE49-F238E27FC236}">
                <a16:creationId xmlns:a16="http://schemas.microsoft.com/office/drawing/2014/main" id="{2D04B979-CA04-0D4A-895C-6280DDCA5791}"/>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7A6095D2-112D-DE4F-8FDD-90C249E004C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A4697B7-54C1-2748-97E7-42F284AAE6A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8738690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3_Disposition personnalisée">
    <p:spTree>
      <p:nvGrpSpPr>
        <p:cNvPr id="1" name=""/>
        <p:cNvGrpSpPr/>
        <p:nvPr/>
      </p:nvGrpSpPr>
      <p:grpSpPr>
        <a:xfrm>
          <a:off x="0" y="0"/>
          <a:ext cx="0" cy="0"/>
          <a:chOff x="0" y="0"/>
          <a:chExt cx="0" cy="0"/>
        </a:xfrm>
      </p:grpSpPr>
      <p:grpSp>
        <p:nvGrpSpPr>
          <p:cNvPr id="12" name="Groupe 11">
            <a:extLst>
              <a:ext uri="{FF2B5EF4-FFF2-40B4-BE49-F238E27FC236}">
                <a16:creationId xmlns:a16="http://schemas.microsoft.com/office/drawing/2014/main" id="{649EBA87-3F8A-3841-B1DF-3D789A817D90}"/>
              </a:ext>
            </a:extLst>
          </p:cNvPr>
          <p:cNvGrpSpPr/>
          <p:nvPr userDrawn="1"/>
        </p:nvGrpSpPr>
        <p:grpSpPr>
          <a:xfrm>
            <a:off x="0" y="0"/>
            <a:ext cx="12192000" cy="6858000"/>
            <a:chOff x="0" y="0"/>
            <a:chExt cx="12192000" cy="6858000"/>
          </a:xfrm>
        </p:grpSpPr>
        <p:sp>
          <p:nvSpPr>
            <p:cNvPr id="15" name="Rectangle 14">
              <a:extLst>
                <a:ext uri="{FF2B5EF4-FFF2-40B4-BE49-F238E27FC236}">
                  <a16:creationId xmlns:a16="http://schemas.microsoft.com/office/drawing/2014/main" id="{485BB1A8-721B-F244-A807-EE1CE162E6F9}"/>
                </a:ext>
              </a:extLst>
            </p:cNvPr>
            <p:cNvSpPr/>
            <p:nvPr userDrawn="1"/>
          </p:nvSpPr>
          <p:spPr>
            <a:xfrm>
              <a:off x="9981683" y="0"/>
              <a:ext cx="2210317" cy="6858000"/>
            </a:xfrm>
            <a:prstGeom prst="rect">
              <a:avLst/>
            </a:prstGeom>
            <a:solidFill>
              <a:srgbClr val="F595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8" descr="Une image contenant parapluie&#10;&#10;Description générée automatiquement">
              <a:extLst>
                <a:ext uri="{FF2B5EF4-FFF2-40B4-BE49-F238E27FC236}">
                  <a16:creationId xmlns:a16="http://schemas.microsoft.com/office/drawing/2014/main" id="{BA3C9839-DBD0-6D45-AFB9-E37DF279016B}"/>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userDrawn="1">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922E67AA-64AC-3D40-99BF-3DCADE455698}" type="datetime1">
              <a:rPr lang="fr-FR" smtClean="0"/>
              <a:t>10/04/2026</a:t>
            </a:fld>
            <a:endParaRPr lang="fr-FR" dirty="0"/>
          </a:p>
        </p:txBody>
      </p:sp>
      <p:sp>
        <p:nvSpPr>
          <p:cNvPr id="17" name="Espace réservé du pied de page 4"/>
          <p:cNvSpPr>
            <a:spLocks noGrp="1"/>
          </p:cNvSpPr>
          <p:nvPr userDrawn="1">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userDrawn="1">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pic>
        <p:nvPicPr>
          <p:cNvPr id="13" name="Image 12">
            <a:extLst>
              <a:ext uri="{FF2B5EF4-FFF2-40B4-BE49-F238E27FC236}">
                <a16:creationId xmlns:a16="http://schemas.microsoft.com/office/drawing/2014/main" id="{64C684E3-2D14-BC4A-ABAD-18246551492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14" name="Image 13" descr="Une image contenant horloge, dessin&#10;&#10;Description générée automatiquement">
            <a:extLst>
              <a:ext uri="{FF2B5EF4-FFF2-40B4-BE49-F238E27FC236}">
                <a16:creationId xmlns:a16="http://schemas.microsoft.com/office/drawing/2014/main" id="{69ADFECB-E4C4-9144-B36B-2AE116BAD6C0}"/>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7930184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8_Diapositive de titre">
    <p:spTree>
      <p:nvGrpSpPr>
        <p:cNvPr id="1" name=""/>
        <p:cNvGrpSpPr/>
        <p:nvPr/>
      </p:nvGrpSpPr>
      <p:grpSpPr>
        <a:xfrm>
          <a:off x="0" y="0"/>
          <a:ext cx="0" cy="0"/>
          <a:chOff x="0" y="0"/>
          <a:chExt cx="0" cy="0"/>
        </a:xfrm>
      </p:grpSpPr>
      <p:sp>
        <p:nvSpPr>
          <p:cNvPr id="14" name="Rectangle à coins arrondis 13">
            <a:extLst>
              <a:ext uri="{FF2B5EF4-FFF2-40B4-BE49-F238E27FC236}">
                <a16:creationId xmlns:a16="http://schemas.microsoft.com/office/drawing/2014/main" id="{EC94FD88-FAC7-DB47-A363-007B92423188}"/>
              </a:ext>
            </a:extLst>
          </p:cNvPr>
          <p:cNvSpPr/>
          <p:nvPr userDrawn="1"/>
        </p:nvSpPr>
        <p:spPr>
          <a:xfrm>
            <a:off x="0" y="0"/>
            <a:ext cx="12192000" cy="6858000"/>
          </a:xfrm>
          <a:prstGeom prst="roundRect">
            <a:avLst>
              <a:gd name="adj" fmla="val 0"/>
            </a:avLst>
          </a:prstGeom>
          <a:solidFill>
            <a:srgbClr val="F59534"/>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3" name="Image 12" descr="Une image contenant noir&#10;&#10;Description générée automatiquement">
            <a:extLst>
              <a:ext uri="{FF2B5EF4-FFF2-40B4-BE49-F238E27FC236}">
                <a16:creationId xmlns:a16="http://schemas.microsoft.com/office/drawing/2014/main" id="{32644E91-29F8-3143-B0AB-B277125DABDF}"/>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12" name="Image 11">
            <a:extLst>
              <a:ext uri="{FF2B5EF4-FFF2-40B4-BE49-F238E27FC236}">
                <a16:creationId xmlns:a16="http://schemas.microsoft.com/office/drawing/2014/main" id="{A05D973B-D13B-F44F-ADC0-AA3CDB4295D5}"/>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9" name="Rectangle à coins arrondis 13">
            <a:extLst>
              <a:ext uri="{FF2B5EF4-FFF2-40B4-BE49-F238E27FC236}">
                <a16:creationId xmlns:a16="http://schemas.microsoft.com/office/drawing/2014/main" id="{45858EA2-3834-1342-A06B-4338E8E0F80E}"/>
              </a:ext>
            </a:extLst>
          </p:cNvPr>
          <p:cNvSpPr/>
          <p:nvPr userDrawn="1"/>
        </p:nvSpPr>
        <p:spPr>
          <a:xfrm>
            <a:off x="0" y="6595088"/>
            <a:ext cx="12192000" cy="262912"/>
          </a:xfrm>
          <a:prstGeom prst="roundRect">
            <a:avLst>
              <a:gd name="adj" fmla="val 0"/>
            </a:avLst>
          </a:prstGeom>
          <a:solidFill>
            <a:schemeClr val="bg1"/>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sp>
        <p:nvSpPr>
          <p:cNvPr id="18" name="Titre 1">
            <a:extLst>
              <a:ext uri="{FF2B5EF4-FFF2-40B4-BE49-F238E27FC236}">
                <a16:creationId xmlns:a16="http://schemas.microsoft.com/office/drawing/2014/main" id="{C70A84C6-1C91-594E-A634-960F244E8B27}"/>
              </a:ext>
            </a:extLst>
          </p:cNvPr>
          <p:cNvSpPr>
            <a:spLocks noGrp="1"/>
          </p:cNvSpPr>
          <p:nvPr>
            <p:ph type="ctrTitle" hasCustomPrompt="1"/>
          </p:nvPr>
        </p:nvSpPr>
        <p:spPr>
          <a:xfrm>
            <a:off x="465365" y="196054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9" name="Sous-titre 2">
            <a:extLst>
              <a:ext uri="{FF2B5EF4-FFF2-40B4-BE49-F238E27FC236}">
                <a16:creationId xmlns:a16="http://schemas.microsoft.com/office/drawing/2014/main" id="{A13FFC4A-5607-3841-9C3D-C7725251CC81}"/>
              </a:ext>
            </a:extLst>
          </p:cNvPr>
          <p:cNvSpPr>
            <a:spLocks noGrp="1"/>
          </p:cNvSpPr>
          <p:nvPr>
            <p:ph type="subTitle" idx="1" hasCustomPrompt="1"/>
          </p:nvPr>
        </p:nvSpPr>
        <p:spPr>
          <a:xfrm>
            <a:off x="465365" y="4473046"/>
            <a:ext cx="6879772" cy="84065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a:t>
            </a:r>
            <a:br>
              <a:rPr lang="fr-FR" dirty="0"/>
            </a:br>
            <a:r>
              <a:rPr lang="fr-FR" dirty="0"/>
              <a:t>le sous-titres</a:t>
            </a:r>
          </a:p>
        </p:txBody>
      </p:sp>
      <p:pic>
        <p:nvPicPr>
          <p:cNvPr id="15" name="Image 14">
            <a:extLst>
              <a:ext uri="{FF2B5EF4-FFF2-40B4-BE49-F238E27FC236}">
                <a16:creationId xmlns:a16="http://schemas.microsoft.com/office/drawing/2014/main" id="{3E946B41-36CC-704D-937C-EB03C56D7CED}"/>
              </a:ext>
            </a:extLst>
          </p:cNvPr>
          <p:cNvPicPr>
            <a:picLocks noChangeAspect="1"/>
          </p:cNvPicPr>
          <p:nvPr userDrawn="1"/>
        </p:nvPicPr>
        <p:blipFill>
          <a:blip r:embed="rId4"/>
          <a:stretch>
            <a:fillRect/>
          </a:stretch>
        </p:blipFill>
        <p:spPr>
          <a:xfrm>
            <a:off x="582696" y="563881"/>
            <a:ext cx="718820" cy="1087120"/>
          </a:xfrm>
          <a:prstGeom prst="rect">
            <a:avLst/>
          </a:prstGeom>
        </p:spPr>
      </p:pic>
      <p:pic>
        <p:nvPicPr>
          <p:cNvPr id="22" name="Image 21" descr="Une image contenant dessin&#10;&#10;Description générée automatiquement">
            <a:extLst>
              <a:ext uri="{FF2B5EF4-FFF2-40B4-BE49-F238E27FC236}">
                <a16:creationId xmlns:a16="http://schemas.microsoft.com/office/drawing/2014/main" id="{B5D66387-0EFD-E54B-8674-D8CDD9262980}"/>
              </a:ext>
            </a:extLst>
          </p:cNvPr>
          <p:cNvPicPr>
            <a:picLocks noChangeAspect="1"/>
          </p:cNvPicPr>
          <p:nvPr userDrawn="1"/>
        </p:nvPicPr>
        <p:blipFill>
          <a:blip r:embed="rId5"/>
          <a:stretch>
            <a:fillRect/>
          </a:stretch>
        </p:blipFill>
        <p:spPr>
          <a:xfrm>
            <a:off x="623703" y="6114853"/>
            <a:ext cx="691896" cy="272146"/>
          </a:xfrm>
          <a:prstGeom prst="rect">
            <a:avLst/>
          </a:prstGeom>
        </p:spPr>
      </p:pic>
      <p:sp>
        <p:nvSpPr>
          <p:cNvPr id="23" name="Espace réservé de la date 3">
            <a:extLst>
              <a:ext uri="{FF2B5EF4-FFF2-40B4-BE49-F238E27FC236}">
                <a16:creationId xmlns:a16="http://schemas.microsoft.com/office/drawing/2014/main" id="{81FBD477-7839-2349-9D7C-A14967DA67B9}"/>
              </a:ext>
            </a:extLst>
          </p:cNvPr>
          <p:cNvSpPr>
            <a:spLocks noGrp="1"/>
          </p:cNvSpPr>
          <p:nvPr>
            <p:ph type="dt" sz="half" idx="10"/>
          </p:nvPr>
        </p:nvSpPr>
        <p:spPr>
          <a:xfrm>
            <a:off x="476929" y="6595088"/>
            <a:ext cx="1984387" cy="262912"/>
          </a:xfrm>
          <a:noFill/>
        </p:spPr>
        <p:txBody>
          <a:bodyPr/>
          <a:lstStyle>
            <a:lvl1pPr algn="l">
              <a:defRPr sz="1100">
                <a:solidFill>
                  <a:srgbClr val="F59534"/>
                </a:solidFill>
                <a:latin typeface="Century Gothic" panose="020B0502020202020204" pitchFamily="34" charset="0"/>
                <a:cs typeface="Arial"/>
              </a:defRPr>
            </a:lvl1pPr>
          </a:lstStyle>
          <a:p>
            <a:fld id="{11E028BC-ABA8-8D46-80A1-2579A1FF36D0}" type="datetime1">
              <a:rPr lang="fr-FR" smtClean="0"/>
              <a:pPr/>
              <a:t>10/04/2026</a:t>
            </a:fld>
            <a:endParaRPr lang="fr-FR" dirty="0"/>
          </a:p>
        </p:txBody>
      </p:sp>
      <p:sp>
        <p:nvSpPr>
          <p:cNvPr id="24" name="Espace réservé du pied de page 4">
            <a:extLst>
              <a:ext uri="{FF2B5EF4-FFF2-40B4-BE49-F238E27FC236}">
                <a16:creationId xmlns:a16="http://schemas.microsoft.com/office/drawing/2014/main" id="{1B0BF27F-D541-334A-BE51-C128A3857AAC}"/>
              </a:ext>
            </a:extLst>
          </p:cNvPr>
          <p:cNvSpPr>
            <a:spLocks noGrp="1"/>
          </p:cNvSpPr>
          <p:nvPr>
            <p:ph type="ftr" sz="quarter" idx="11"/>
          </p:nvPr>
        </p:nvSpPr>
        <p:spPr>
          <a:xfrm>
            <a:off x="2582277" y="6595088"/>
            <a:ext cx="7027446" cy="262912"/>
          </a:xfrm>
          <a:noFill/>
        </p:spPr>
        <p:txBody>
          <a:bodyPr/>
          <a:lstStyle>
            <a:lvl1pPr>
              <a:defRPr sz="1100">
                <a:solidFill>
                  <a:srgbClr val="F59534"/>
                </a:solidFill>
                <a:latin typeface="Century Gothic" panose="020B0502020202020204" pitchFamily="34" charset="0"/>
                <a:cs typeface="Arial"/>
              </a:defRPr>
            </a:lvl1pPr>
          </a:lstStyle>
          <a:p>
            <a:endParaRPr lang="fr-FR" dirty="0"/>
          </a:p>
        </p:txBody>
      </p:sp>
      <p:sp>
        <p:nvSpPr>
          <p:cNvPr id="25" name="Espace réservé du numéro de diapositive 5">
            <a:extLst>
              <a:ext uri="{FF2B5EF4-FFF2-40B4-BE49-F238E27FC236}">
                <a16:creationId xmlns:a16="http://schemas.microsoft.com/office/drawing/2014/main" id="{BF1908B3-8ABD-E642-9564-D5B32FC3A137}"/>
              </a:ext>
            </a:extLst>
          </p:cNvPr>
          <p:cNvSpPr>
            <a:spLocks noGrp="1"/>
          </p:cNvSpPr>
          <p:nvPr>
            <p:ph type="sldNum" sz="quarter" idx="12"/>
          </p:nvPr>
        </p:nvSpPr>
        <p:spPr>
          <a:xfrm>
            <a:off x="10662596" y="6595088"/>
            <a:ext cx="942470" cy="262912"/>
          </a:xfrm>
          <a:noFill/>
        </p:spPr>
        <p:txBody>
          <a:bodyPr/>
          <a:lstStyle>
            <a:lvl1pPr algn="r">
              <a:defRPr sz="1100">
                <a:solidFill>
                  <a:srgbClr val="F59534"/>
                </a:solidFill>
                <a:latin typeface="Century Gothic" panose="020B0502020202020204" pitchFamily="34" charset="0"/>
                <a:cs typeface="Arial"/>
              </a:defRPr>
            </a:lvl1pPr>
          </a:lstStyle>
          <a:p>
            <a:fld id="{28339540-D090-C84C-BA1B-57ABB6E4F987}" type="slidenum">
              <a:rPr lang="fr-FR" smtClean="0"/>
              <a:pPr/>
              <a:t>‹N°›</a:t>
            </a:fld>
            <a:endParaRPr lang="fr-FR" dirty="0"/>
          </a:p>
        </p:txBody>
      </p:sp>
    </p:spTree>
    <p:extLst>
      <p:ext uri="{BB962C8B-B14F-4D97-AF65-F5344CB8AC3E}">
        <p14:creationId xmlns:p14="http://schemas.microsoft.com/office/powerpoint/2010/main" val="8935719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4_Disposition personnalisée">
    <p:spTree>
      <p:nvGrpSpPr>
        <p:cNvPr id="1" name=""/>
        <p:cNvGrpSpPr/>
        <p:nvPr/>
      </p:nvGrpSpPr>
      <p:grpSpPr>
        <a:xfrm>
          <a:off x="0" y="0"/>
          <a:ext cx="0" cy="0"/>
          <a:chOff x="0" y="0"/>
          <a:chExt cx="0" cy="0"/>
        </a:xfrm>
      </p:grpSpPr>
      <p:grpSp>
        <p:nvGrpSpPr>
          <p:cNvPr id="27" name="Groupe 26">
            <a:extLst>
              <a:ext uri="{FF2B5EF4-FFF2-40B4-BE49-F238E27FC236}">
                <a16:creationId xmlns:a16="http://schemas.microsoft.com/office/drawing/2014/main" id="{7FE2107E-5A9F-3145-855E-59F090C97EE6}"/>
              </a:ext>
            </a:extLst>
          </p:cNvPr>
          <p:cNvGrpSpPr/>
          <p:nvPr userDrawn="1"/>
        </p:nvGrpSpPr>
        <p:grpSpPr>
          <a:xfrm>
            <a:off x="0" y="0"/>
            <a:ext cx="12192000" cy="6858000"/>
            <a:chOff x="0" y="0"/>
            <a:chExt cx="12192000" cy="6858000"/>
          </a:xfrm>
        </p:grpSpPr>
        <p:sp>
          <p:nvSpPr>
            <p:cNvPr id="28" name="Rectangle 27">
              <a:extLst>
                <a:ext uri="{FF2B5EF4-FFF2-40B4-BE49-F238E27FC236}">
                  <a16:creationId xmlns:a16="http://schemas.microsoft.com/office/drawing/2014/main" id="{EBC82F55-9FB4-6E42-AD12-D05E06918039}"/>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Image 28" descr="Une image contenant parapluie&#10;&#10;Description générée automatiquement">
              <a:extLst>
                <a:ext uri="{FF2B5EF4-FFF2-40B4-BE49-F238E27FC236}">
                  <a16:creationId xmlns:a16="http://schemas.microsoft.com/office/drawing/2014/main" id="{43C13B9D-3246-A14E-8638-6E7F2F7D6263}"/>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5" name="Espace réservé pour une image  2"/>
          <p:cNvSpPr>
            <a:spLocks noGrp="1"/>
          </p:cNvSpPr>
          <p:nvPr>
            <p:ph type="pic" idx="13"/>
          </p:nvPr>
        </p:nvSpPr>
        <p:spPr>
          <a:xfrm>
            <a:off x="658016" y="2164221"/>
            <a:ext cx="1651011"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70A0ABD0-A38F-754B-BD4D-FACCB4E9B09B}"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2" name="Espace réservé du texte 2"/>
          <p:cNvSpPr>
            <a:spLocks noGrp="1"/>
          </p:cNvSpPr>
          <p:nvPr>
            <p:ph type="body" idx="14" hasCustomPrompt="1"/>
          </p:nvPr>
        </p:nvSpPr>
        <p:spPr>
          <a:xfrm>
            <a:off x="2594259" y="2164222"/>
            <a:ext cx="7102192"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1" name="Espace réservé du texte 2">
            <a:extLst>
              <a:ext uri="{FF2B5EF4-FFF2-40B4-BE49-F238E27FC236}">
                <a16:creationId xmlns:a16="http://schemas.microsoft.com/office/drawing/2014/main" id="{7DADF960-8C6C-8C44-BE51-FFD2196FCA14}"/>
              </a:ext>
            </a:extLst>
          </p:cNvPr>
          <p:cNvSpPr>
            <a:spLocks noGrp="1"/>
          </p:cNvSpPr>
          <p:nvPr>
            <p:ph type="body" idx="15" hasCustomPrompt="1"/>
          </p:nvPr>
        </p:nvSpPr>
        <p:spPr>
          <a:xfrm>
            <a:off x="2594259" y="3668601"/>
            <a:ext cx="7102192"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sp>
        <p:nvSpPr>
          <p:cNvPr id="10" name="Sous-titre 2"/>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pic>
        <p:nvPicPr>
          <p:cNvPr id="23" name="Image 22">
            <a:extLst>
              <a:ext uri="{FF2B5EF4-FFF2-40B4-BE49-F238E27FC236}">
                <a16:creationId xmlns:a16="http://schemas.microsoft.com/office/drawing/2014/main" id="{E136A7E0-6B88-7142-9B58-666EB20CA5E4}"/>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4" name="Image 23" descr="Une image contenant horloge, dessin&#10;&#10;Description générée automatiquement">
            <a:extLst>
              <a:ext uri="{FF2B5EF4-FFF2-40B4-BE49-F238E27FC236}">
                <a16:creationId xmlns:a16="http://schemas.microsoft.com/office/drawing/2014/main" id="{418D4FC3-1DA8-C346-8B90-1E3D17CCDC85}"/>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8867987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5_Disposition personnalisée">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117BC4F4-96FF-1E41-B231-8213CF8E8DB5}"/>
              </a:ext>
            </a:extLst>
          </p:cNvPr>
          <p:cNvGrpSpPr/>
          <p:nvPr userDrawn="1"/>
        </p:nvGrpSpPr>
        <p:grpSpPr>
          <a:xfrm>
            <a:off x="0" y="0"/>
            <a:ext cx="12192000" cy="6858000"/>
            <a:chOff x="0" y="0"/>
            <a:chExt cx="12192000" cy="6858000"/>
          </a:xfrm>
        </p:grpSpPr>
        <p:sp>
          <p:nvSpPr>
            <p:cNvPr id="15" name="Rectangle 14">
              <a:extLst>
                <a:ext uri="{FF2B5EF4-FFF2-40B4-BE49-F238E27FC236}">
                  <a16:creationId xmlns:a16="http://schemas.microsoft.com/office/drawing/2014/main" id="{C5F7C166-BDC0-A043-AF22-0AE837327C6A}"/>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Une image contenant parapluie&#10;&#10;Description générée automatiquement">
              <a:extLst>
                <a:ext uri="{FF2B5EF4-FFF2-40B4-BE49-F238E27FC236}">
                  <a16:creationId xmlns:a16="http://schemas.microsoft.com/office/drawing/2014/main" id="{7E106614-59BE-A840-B6B3-9C3595C61210}"/>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422191F0-90A0-3041-B682-FC8A8A02165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3" name="Espace réservé du texte 2">
            <a:extLst>
              <a:ext uri="{FF2B5EF4-FFF2-40B4-BE49-F238E27FC236}">
                <a16:creationId xmlns:a16="http://schemas.microsoft.com/office/drawing/2014/main" id="{7BD26C6A-7495-154F-9D61-B4C2D186D406}"/>
              </a:ext>
            </a:extLst>
          </p:cNvPr>
          <p:cNvSpPr>
            <a:spLocks noGrp="1"/>
          </p:cNvSpPr>
          <p:nvPr>
            <p:ph type="body" idx="14" hasCustomPrompt="1"/>
          </p:nvPr>
        </p:nvSpPr>
        <p:spPr>
          <a:xfrm>
            <a:off x="658016" y="2164222"/>
            <a:ext cx="9038435"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4" name="Espace réservé du texte 2">
            <a:extLst>
              <a:ext uri="{FF2B5EF4-FFF2-40B4-BE49-F238E27FC236}">
                <a16:creationId xmlns:a16="http://schemas.microsoft.com/office/drawing/2014/main" id="{1A8BDD20-D40A-0940-A88F-CF5EAAB36938}"/>
              </a:ext>
            </a:extLst>
          </p:cNvPr>
          <p:cNvSpPr>
            <a:spLocks noGrp="1"/>
          </p:cNvSpPr>
          <p:nvPr>
            <p:ph type="body" idx="15" hasCustomPrompt="1"/>
          </p:nvPr>
        </p:nvSpPr>
        <p:spPr>
          <a:xfrm>
            <a:off x="658016" y="3668601"/>
            <a:ext cx="9038435"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pic>
        <p:nvPicPr>
          <p:cNvPr id="19" name="Image 18">
            <a:extLst>
              <a:ext uri="{FF2B5EF4-FFF2-40B4-BE49-F238E27FC236}">
                <a16:creationId xmlns:a16="http://schemas.microsoft.com/office/drawing/2014/main" id="{803C7E60-E6D4-2345-BF75-B8F6F4863863}"/>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3CD514DE-DD7B-2E49-B8D7-7BF30421425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5" name="Sous-titre 2">
            <a:extLst>
              <a:ext uri="{FF2B5EF4-FFF2-40B4-BE49-F238E27FC236}">
                <a16:creationId xmlns:a16="http://schemas.microsoft.com/office/drawing/2014/main" id="{2661C0B1-B5FA-104E-9041-D23F8C7E847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42948500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6_Disposition personnalisée">
    <p:spTree>
      <p:nvGrpSpPr>
        <p:cNvPr id="1" name=""/>
        <p:cNvGrpSpPr/>
        <p:nvPr/>
      </p:nvGrpSpPr>
      <p:grpSpPr>
        <a:xfrm>
          <a:off x="0" y="0"/>
          <a:ext cx="0" cy="0"/>
          <a:chOff x="0" y="0"/>
          <a:chExt cx="0" cy="0"/>
        </a:xfrm>
      </p:grpSpPr>
      <p:grpSp>
        <p:nvGrpSpPr>
          <p:cNvPr id="30" name="Groupe 29">
            <a:extLst>
              <a:ext uri="{FF2B5EF4-FFF2-40B4-BE49-F238E27FC236}">
                <a16:creationId xmlns:a16="http://schemas.microsoft.com/office/drawing/2014/main" id="{78E93371-C31E-884F-B587-6C723139FA85}"/>
              </a:ext>
            </a:extLst>
          </p:cNvPr>
          <p:cNvGrpSpPr/>
          <p:nvPr userDrawn="1"/>
        </p:nvGrpSpPr>
        <p:grpSpPr>
          <a:xfrm>
            <a:off x="0" y="0"/>
            <a:ext cx="12192000" cy="6858000"/>
            <a:chOff x="0" y="0"/>
            <a:chExt cx="12192000" cy="6858000"/>
          </a:xfrm>
        </p:grpSpPr>
        <p:sp>
          <p:nvSpPr>
            <p:cNvPr id="31" name="Rectangle 30">
              <a:extLst>
                <a:ext uri="{FF2B5EF4-FFF2-40B4-BE49-F238E27FC236}">
                  <a16:creationId xmlns:a16="http://schemas.microsoft.com/office/drawing/2014/main" id="{58EC32CE-868F-A046-A870-B222896E6057}"/>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2" name="Image 31" descr="Une image contenant parapluie&#10;&#10;Description générée automatiquement">
              <a:extLst>
                <a:ext uri="{FF2B5EF4-FFF2-40B4-BE49-F238E27FC236}">
                  <a16:creationId xmlns:a16="http://schemas.microsoft.com/office/drawing/2014/main" id="{DCFE350B-EFA5-2248-A7B0-258AC9CB007A}"/>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D9DCB807-84D9-B94E-A8AE-310EC0ACB27C}"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3" name="Espace réservé pour une image  2">
            <a:extLst>
              <a:ext uri="{FF2B5EF4-FFF2-40B4-BE49-F238E27FC236}">
                <a16:creationId xmlns:a16="http://schemas.microsoft.com/office/drawing/2014/main" id="{C1A94762-A341-2D42-99C1-D1F9C2A9D47B}"/>
              </a:ext>
            </a:extLst>
          </p:cNvPr>
          <p:cNvSpPr>
            <a:spLocks noGrp="1"/>
          </p:cNvSpPr>
          <p:nvPr>
            <p:ph type="pic" idx="13"/>
          </p:nvPr>
        </p:nvSpPr>
        <p:spPr>
          <a:xfrm>
            <a:off x="658017" y="2164220"/>
            <a:ext cx="3640934"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4" name="Espace réservé du texte 2">
            <a:extLst>
              <a:ext uri="{FF2B5EF4-FFF2-40B4-BE49-F238E27FC236}">
                <a16:creationId xmlns:a16="http://schemas.microsoft.com/office/drawing/2014/main" id="{97DD1FB2-BE9E-B242-BFC1-99F384BA527E}"/>
              </a:ext>
            </a:extLst>
          </p:cNvPr>
          <p:cNvSpPr>
            <a:spLocks noGrp="1"/>
          </p:cNvSpPr>
          <p:nvPr>
            <p:ph type="body" idx="14" hasCustomPrompt="1"/>
          </p:nvPr>
        </p:nvSpPr>
        <p:spPr>
          <a:xfrm>
            <a:off x="4662427" y="2164222"/>
            <a:ext cx="5230873" cy="1111663"/>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a:t>
            </a:r>
          </a:p>
        </p:txBody>
      </p:sp>
      <p:sp>
        <p:nvSpPr>
          <p:cNvPr id="25" name="Espace réservé du texte 2">
            <a:extLst>
              <a:ext uri="{FF2B5EF4-FFF2-40B4-BE49-F238E27FC236}">
                <a16:creationId xmlns:a16="http://schemas.microsoft.com/office/drawing/2014/main" id="{FB273B9A-D92C-E84F-9210-11C5AC382C3D}"/>
              </a:ext>
            </a:extLst>
          </p:cNvPr>
          <p:cNvSpPr>
            <a:spLocks noGrp="1"/>
          </p:cNvSpPr>
          <p:nvPr>
            <p:ph type="body" idx="15" hasCustomPrompt="1"/>
          </p:nvPr>
        </p:nvSpPr>
        <p:spPr>
          <a:xfrm>
            <a:off x="4662427" y="3480977"/>
            <a:ext cx="5230873"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rPr>
              <a:t>.</a:t>
            </a:r>
            <a:endParaRPr lang="fr-FR" sz="1600" dirty="0">
              <a:solidFill>
                <a:srgbClr val="595959"/>
              </a:solidFill>
              <a:latin typeface="Century Gothic" pitchFamily="34" charset="0"/>
              <a:cs typeface="Myriad Pro Semibold"/>
            </a:endParaRPr>
          </a:p>
        </p:txBody>
      </p:sp>
      <p:pic>
        <p:nvPicPr>
          <p:cNvPr id="21" name="Image 20">
            <a:extLst>
              <a:ext uri="{FF2B5EF4-FFF2-40B4-BE49-F238E27FC236}">
                <a16:creationId xmlns:a16="http://schemas.microsoft.com/office/drawing/2014/main" id="{4E321BAA-A00F-FC4E-BD2D-026B973E0F55}"/>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E44A21D8-92A9-EA40-B9F1-D8603E3368A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275B5525-9EAD-1C4A-ACD9-6E32786D8057}"/>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996198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6_Diapositive de titre">
    <p:spTree>
      <p:nvGrpSpPr>
        <p:cNvPr id="1" name=""/>
        <p:cNvGrpSpPr/>
        <p:nvPr/>
      </p:nvGrpSpPr>
      <p:grpSpPr>
        <a:xfrm>
          <a:off x="0" y="0"/>
          <a:ext cx="0" cy="0"/>
          <a:chOff x="0" y="0"/>
          <a:chExt cx="0" cy="0"/>
        </a:xfrm>
      </p:grpSpPr>
      <p:sp>
        <p:nvSpPr>
          <p:cNvPr id="14" name="Rectangle à coins arrondis 13">
            <a:extLst>
              <a:ext uri="{FF2B5EF4-FFF2-40B4-BE49-F238E27FC236}">
                <a16:creationId xmlns:a16="http://schemas.microsoft.com/office/drawing/2014/main" id="{EC94FD88-FAC7-DB47-A363-007B92423188}"/>
              </a:ext>
            </a:extLst>
          </p:cNvPr>
          <p:cNvSpPr/>
          <p:nvPr userDrawn="1"/>
        </p:nvSpPr>
        <p:spPr>
          <a:xfrm>
            <a:off x="0" y="0"/>
            <a:ext cx="12192000" cy="6858000"/>
          </a:xfrm>
          <a:prstGeom prst="roundRect">
            <a:avLst>
              <a:gd name="adj" fmla="val 0"/>
            </a:avLst>
          </a:prstGeom>
          <a:solidFill>
            <a:srgbClr val="279FB0"/>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1" name="Image 10" descr="Une image contenant noir&#10;&#10;Description générée automatiquement">
            <a:extLst>
              <a:ext uri="{FF2B5EF4-FFF2-40B4-BE49-F238E27FC236}">
                <a16:creationId xmlns:a16="http://schemas.microsoft.com/office/drawing/2014/main" id="{18E35CF5-6C16-F547-A7D8-B6DCE92AD61F}"/>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Espace réservé pour une image  2">
            <a:extLst>
              <a:ext uri="{FF2B5EF4-FFF2-40B4-BE49-F238E27FC236}">
                <a16:creationId xmlns:a16="http://schemas.microsoft.com/office/drawing/2014/main" id="{9F0F1BB2-B206-CE44-AC56-C83164207F3C}"/>
              </a:ext>
            </a:extLst>
          </p:cNvPr>
          <p:cNvSpPr>
            <a:spLocks noGrp="1"/>
          </p:cNvSpPr>
          <p:nvPr>
            <p:ph type="pic" idx="21"/>
          </p:nvPr>
        </p:nvSpPr>
        <p:spPr>
          <a:xfrm>
            <a:off x="8284621" y="2358956"/>
            <a:ext cx="3090951" cy="2843151"/>
          </a:xfrm>
          <a:solidFill>
            <a:schemeClr val="bg1"/>
          </a:solidFill>
          <a:ln w="76200">
            <a:solidFill>
              <a:schemeClr val="bg1"/>
            </a:solid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15" name="Image 14">
            <a:extLst>
              <a:ext uri="{FF2B5EF4-FFF2-40B4-BE49-F238E27FC236}">
                <a16:creationId xmlns:a16="http://schemas.microsoft.com/office/drawing/2014/main" id="{3599D5C2-5243-274B-964C-FE38DCA8B584}"/>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6" name="Titre 1">
            <a:extLst>
              <a:ext uri="{FF2B5EF4-FFF2-40B4-BE49-F238E27FC236}">
                <a16:creationId xmlns:a16="http://schemas.microsoft.com/office/drawing/2014/main" id="{84FA5007-F7D4-D543-BE48-3B368E3E313C}"/>
              </a:ext>
            </a:extLst>
          </p:cNvPr>
          <p:cNvSpPr>
            <a:spLocks noGrp="1"/>
          </p:cNvSpPr>
          <p:nvPr>
            <p:ph type="ctrTitle" hasCustomPrompt="1"/>
          </p:nvPr>
        </p:nvSpPr>
        <p:spPr>
          <a:xfrm>
            <a:off x="816428" y="2280135"/>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8" name="Sous-titre 2">
            <a:extLst>
              <a:ext uri="{FF2B5EF4-FFF2-40B4-BE49-F238E27FC236}">
                <a16:creationId xmlns:a16="http://schemas.microsoft.com/office/drawing/2014/main" id="{7E2A9D9C-847B-7846-B052-83C3851552C6}"/>
              </a:ext>
            </a:extLst>
          </p:cNvPr>
          <p:cNvSpPr>
            <a:spLocks noGrp="1"/>
          </p:cNvSpPr>
          <p:nvPr>
            <p:ph type="subTitle" idx="1" hasCustomPrompt="1"/>
          </p:nvPr>
        </p:nvSpPr>
        <p:spPr>
          <a:xfrm>
            <a:off x="816428" y="4792638"/>
            <a:ext cx="6879772"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2" name="Image 11" descr="Une image contenant dessin&#10;&#10;Description générée automatiquement">
            <a:extLst>
              <a:ext uri="{FF2B5EF4-FFF2-40B4-BE49-F238E27FC236}">
                <a16:creationId xmlns:a16="http://schemas.microsoft.com/office/drawing/2014/main" id="{C45961D1-4B77-E84C-9EB6-3B40695CC095}"/>
              </a:ext>
            </a:extLst>
          </p:cNvPr>
          <p:cNvPicPr>
            <a:picLocks noChangeAspect="1"/>
          </p:cNvPicPr>
          <p:nvPr userDrawn="1"/>
        </p:nvPicPr>
        <p:blipFill>
          <a:blip r:embed="rId4"/>
          <a:stretch>
            <a:fillRect/>
          </a:stretch>
        </p:blipFill>
        <p:spPr>
          <a:xfrm>
            <a:off x="948312" y="5727564"/>
            <a:ext cx="1085108" cy="426810"/>
          </a:xfrm>
          <a:prstGeom prst="rect">
            <a:avLst/>
          </a:prstGeom>
        </p:spPr>
      </p:pic>
      <p:pic>
        <p:nvPicPr>
          <p:cNvPr id="13" name="Image 12" descr="Une image contenant dessin&#10;&#10;Description générée automatiquement">
            <a:extLst>
              <a:ext uri="{FF2B5EF4-FFF2-40B4-BE49-F238E27FC236}">
                <a16:creationId xmlns:a16="http://schemas.microsoft.com/office/drawing/2014/main" id="{F30CAE01-D4B6-6D4A-BBB2-531D19C135F6}"/>
              </a:ext>
            </a:extLst>
          </p:cNvPr>
          <p:cNvPicPr>
            <a:picLocks noChangeAspect="1"/>
          </p:cNvPicPr>
          <p:nvPr userDrawn="1"/>
        </p:nvPicPr>
        <p:blipFill>
          <a:blip r:embed="rId5"/>
          <a:stretch>
            <a:fillRect/>
          </a:stretch>
        </p:blipFill>
        <p:spPr>
          <a:xfrm>
            <a:off x="948312" y="643920"/>
            <a:ext cx="3981441" cy="1305567"/>
          </a:xfrm>
          <a:prstGeom prst="rect">
            <a:avLst/>
          </a:prstGeom>
        </p:spPr>
      </p:pic>
    </p:spTree>
    <p:extLst>
      <p:ext uri="{BB962C8B-B14F-4D97-AF65-F5344CB8AC3E}">
        <p14:creationId xmlns:p14="http://schemas.microsoft.com/office/powerpoint/2010/main" val="41343970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7_Disposition personnalisée">
    <p:spTree>
      <p:nvGrpSpPr>
        <p:cNvPr id="1" name=""/>
        <p:cNvGrpSpPr/>
        <p:nvPr/>
      </p:nvGrpSpPr>
      <p:grpSpPr>
        <a:xfrm>
          <a:off x="0" y="0"/>
          <a:ext cx="0" cy="0"/>
          <a:chOff x="0" y="0"/>
          <a:chExt cx="0" cy="0"/>
        </a:xfrm>
      </p:grpSpPr>
      <p:grpSp>
        <p:nvGrpSpPr>
          <p:cNvPr id="24" name="Groupe 23">
            <a:extLst>
              <a:ext uri="{FF2B5EF4-FFF2-40B4-BE49-F238E27FC236}">
                <a16:creationId xmlns:a16="http://schemas.microsoft.com/office/drawing/2014/main" id="{736BE580-08EE-6B48-8866-326D71C97D64}"/>
              </a:ext>
            </a:extLst>
          </p:cNvPr>
          <p:cNvGrpSpPr/>
          <p:nvPr userDrawn="1"/>
        </p:nvGrpSpPr>
        <p:grpSpPr>
          <a:xfrm>
            <a:off x="0" y="0"/>
            <a:ext cx="12192000" cy="6858000"/>
            <a:chOff x="0" y="0"/>
            <a:chExt cx="12192000" cy="6858000"/>
          </a:xfrm>
        </p:grpSpPr>
        <p:sp>
          <p:nvSpPr>
            <p:cNvPr id="25" name="Rectangle 24">
              <a:extLst>
                <a:ext uri="{FF2B5EF4-FFF2-40B4-BE49-F238E27FC236}">
                  <a16:creationId xmlns:a16="http://schemas.microsoft.com/office/drawing/2014/main" id="{C9FC54F8-3D7E-F043-BD7E-414660C85986}"/>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Une image contenant parapluie&#10;&#10;Description générée automatiquement">
              <a:extLst>
                <a:ext uri="{FF2B5EF4-FFF2-40B4-BE49-F238E27FC236}">
                  <a16:creationId xmlns:a16="http://schemas.microsoft.com/office/drawing/2014/main" id="{7388A0C6-3D30-9649-B5A8-7C6E68EB2871}"/>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36A6E654-0D11-CF43-8C63-1289822F3C1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4" name="Espace réservé pour une image  2">
            <a:extLst>
              <a:ext uri="{FF2B5EF4-FFF2-40B4-BE49-F238E27FC236}">
                <a16:creationId xmlns:a16="http://schemas.microsoft.com/office/drawing/2014/main" id="{05C4653F-7BB3-D249-960C-C9700DB135A1}"/>
              </a:ext>
            </a:extLst>
          </p:cNvPr>
          <p:cNvSpPr>
            <a:spLocks noGrp="1"/>
          </p:cNvSpPr>
          <p:nvPr>
            <p:ph type="pic" idx="17"/>
          </p:nvPr>
        </p:nvSpPr>
        <p:spPr>
          <a:xfrm>
            <a:off x="658016"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5" name="Espace réservé pour une image  2">
            <a:extLst>
              <a:ext uri="{FF2B5EF4-FFF2-40B4-BE49-F238E27FC236}">
                <a16:creationId xmlns:a16="http://schemas.microsoft.com/office/drawing/2014/main" id="{74A148BA-0CCE-F94A-9F42-CE45FB35ED2B}"/>
              </a:ext>
            </a:extLst>
          </p:cNvPr>
          <p:cNvSpPr>
            <a:spLocks noGrp="1"/>
          </p:cNvSpPr>
          <p:nvPr>
            <p:ph type="pic" idx="18"/>
          </p:nvPr>
        </p:nvSpPr>
        <p:spPr>
          <a:xfrm>
            <a:off x="3001735"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9" name="Espace réservé pour une image  2">
            <a:extLst>
              <a:ext uri="{FF2B5EF4-FFF2-40B4-BE49-F238E27FC236}">
                <a16:creationId xmlns:a16="http://schemas.microsoft.com/office/drawing/2014/main" id="{21648E2A-3081-7847-91EA-79E5C3C8917C}"/>
              </a:ext>
            </a:extLst>
          </p:cNvPr>
          <p:cNvSpPr>
            <a:spLocks noGrp="1"/>
          </p:cNvSpPr>
          <p:nvPr>
            <p:ph type="pic" idx="19"/>
          </p:nvPr>
        </p:nvSpPr>
        <p:spPr>
          <a:xfrm>
            <a:off x="5345454"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1" name="Espace réservé pour une image  2">
            <a:extLst>
              <a:ext uri="{FF2B5EF4-FFF2-40B4-BE49-F238E27FC236}">
                <a16:creationId xmlns:a16="http://schemas.microsoft.com/office/drawing/2014/main" id="{06066C2B-790B-204B-BC1A-F678B02E4C8D}"/>
              </a:ext>
            </a:extLst>
          </p:cNvPr>
          <p:cNvSpPr>
            <a:spLocks noGrp="1"/>
          </p:cNvSpPr>
          <p:nvPr>
            <p:ph type="pic" idx="20"/>
          </p:nvPr>
        </p:nvSpPr>
        <p:spPr>
          <a:xfrm>
            <a:off x="7689173"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2" name="Espace réservé pour une image  2">
            <a:extLst>
              <a:ext uri="{FF2B5EF4-FFF2-40B4-BE49-F238E27FC236}">
                <a16:creationId xmlns:a16="http://schemas.microsoft.com/office/drawing/2014/main" id="{77F2D47D-7BC3-3C49-ACBE-C258E0A0FD92}"/>
              </a:ext>
            </a:extLst>
          </p:cNvPr>
          <p:cNvSpPr>
            <a:spLocks noGrp="1"/>
          </p:cNvSpPr>
          <p:nvPr>
            <p:ph type="pic" idx="21"/>
          </p:nvPr>
        </p:nvSpPr>
        <p:spPr>
          <a:xfrm>
            <a:off x="658016"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3" name="Espace réservé pour une image  2">
            <a:extLst>
              <a:ext uri="{FF2B5EF4-FFF2-40B4-BE49-F238E27FC236}">
                <a16:creationId xmlns:a16="http://schemas.microsoft.com/office/drawing/2014/main" id="{1E596F65-FFB7-4A44-BC6F-E792CDD63271}"/>
              </a:ext>
            </a:extLst>
          </p:cNvPr>
          <p:cNvSpPr>
            <a:spLocks noGrp="1"/>
          </p:cNvSpPr>
          <p:nvPr>
            <p:ph type="pic" idx="22"/>
          </p:nvPr>
        </p:nvSpPr>
        <p:spPr>
          <a:xfrm>
            <a:off x="3001735"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6" name="Espace réservé pour une image  2">
            <a:extLst>
              <a:ext uri="{FF2B5EF4-FFF2-40B4-BE49-F238E27FC236}">
                <a16:creationId xmlns:a16="http://schemas.microsoft.com/office/drawing/2014/main" id="{ADD782FF-8DB5-3F4D-BD26-0F8CC4465BE6}"/>
              </a:ext>
            </a:extLst>
          </p:cNvPr>
          <p:cNvSpPr>
            <a:spLocks noGrp="1"/>
          </p:cNvSpPr>
          <p:nvPr>
            <p:ph type="pic" idx="23"/>
          </p:nvPr>
        </p:nvSpPr>
        <p:spPr>
          <a:xfrm>
            <a:off x="5345454"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7" name="Espace réservé pour une image  2">
            <a:extLst>
              <a:ext uri="{FF2B5EF4-FFF2-40B4-BE49-F238E27FC236}">
                <a16:creationId xmlns:a16="http://schemas.microsoft.com/office/drawing/2014/main" id="{DBEC5EF1-B102-DF45-A716-3FB3D4461F35}"/>
              </a:ext>
            </a:extLst>
          </p:cNvPr>
          <p:cNvSpPr>
            <a:spLocks noGrp="1"/>
          </p:cNvSpPr>
          <p:nvPr>
            <p:ph type="pic" idx="24"/>
          </p:nvPr>
        </p:nvSpPr>
        <p:spPr>
          <a:xfrm>
            <a:off x="7689173"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9" name="Image 28">
            <a:extLst>
              <a:ext uri="{FF2B5EF4-FFF2-40B4-BE49-F238E27FC236}">
                <a16:creationId xmlns:a16="http://schemas.microsoft.com/office/drawing/2014/main" id="{C394DDA2-A02C-FE46-B8D9-A3C02E604FE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AB838B86-B336-384E-BB17-56ADF1FA2F37}"/>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C15C9FC-74D4-A942-8707-F0717EB653AF}"/>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8460288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8_Disposition personnalisée">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6EC11441-FBA2-5540-9750-6C72E4BC1BF5}"/>
              </a:ext>
            </a:extLst>
          </p:cNvPr>
          <p:cNvGrpSpPr/>
          <p:nvPr userDrawn="1"/>
        </p:nvGrpSpPr>
        <p:grpSpPr>
          <a:xfrm>
            <a:off x="0" y="0"/>
            <a:ext cx="12192000" cy="6858000"/>
            <a:chOff x="0" y="0"/>
            <a:chExt cx="12192000" cy="6858000"/>
          </a:xfrm>
        </p:grpSpPr>
        <p:sp>
          <p:nvSpPr>
            <p:cNvPr id="19" name="Rectangle 18">
              <a:extLst>
                <a:ext uri="{FF2B5EF4-FFF2-40B4-BE49-F238E27FC236}">
                  <a16:creationId xmlns:a16="http://schemas.microsoft.com/office/drawing/2014/main" id="{4847319E-1392-984F-A573-642621F8BA9A}"/>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1" name="Image 20" descr="Une image contenant parapluie&#10;&#10;Description générée automatiquement">
              <a:extLst>
                <a:ext uri="{FF2B5EF4-FFF2-40B4-BE49-F238E27FC236}">
                  <a16:creationId xmlns:a16="http://schemas.microsoft.com/office/drawing/2014/main" id="{7930A525-DAB7-904F-85B9-68AE40DEE1E4}"/>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CDB64A82-4661-6C46-8FD1-1C1F6FCC0BA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8835BD8A-B712-4249-B6F9-49543DE0BEFE}"/>
              </a:ext>
            </a:extLst>
          </p:cNvPr>
          <p:cNvSpPr>
            <a:spLocks noGrp="1"/>
          </p:cNvSpPr>
          <p:nvPr>
            <p:ph type="pic" idx="21"/>
          </p:nvPr>
        </p:nvSpPr>
        <p:spPr>
          <a:xfrm>
            <a:off x="658017"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36D8A8A-F84D-D441-932D-6FFE02B3DE5E}"/>
              </a:ext>
            </a:extLst>
          </p:cNvPr>
          <p:cNvSpPr>
            <a:spLocks noGrp="1"/>
          </p:cNvSpPr>
          <p:nvPr>
            <p:ph type="pic" idx="22"/>
          </p:nvPr>
        </p:nvSpPr>
        <p:spPr>
          <a:xfrm>
            <a:off x="3954096"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4" name="Espace réservé pour une image  2">
            <a:extLst>
              <a:ext uri="{FF2B5EF4-FFF2-40B4-BE49-F238E27FC236}">
                <a16:creationId xmlns:a16="http://schemas.microsoft.com/office/drawing/2014/main" id="{E37522D1-C1AB-AF4B-A1AE-B90A5B3D3B47}"/>
              </a:ext>
            </a:extLst>
          </p:cNvPr>
          <p:cNvSpPr>
            <a:spLocks noGrp="1"/>
          </p:cNvSpPr>
          <p:nvPr>
            <p:ph type="pic" idx="23"/>
          </p:nvPr>
        </p:nvSpPr>
        <p:spPr>
          <a:xfrm>
            <a:off x="7250175"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2" name="Image 21">
            <a:extLst>
              <a:ext uri="{FF2B5EF4-FFF2-40B4-BE49-F238E27FC236}">
                <a16:creationId xmlns:a16="http://schemas.microsoft.com/office/drawing/2014/main" id="{C69C8AE1-685A-134A-9B6B-32A234D49D2D}"/>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77434877-BCB5-6946-921A-36B237ADC573}"/>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9A8A3969-FA39-E945-8F00-44348E5F978E}"/>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8844570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9_Disposition personnalisée">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A28A26F5-A5BA-CE43-8209-15F3E1A61854}"/>
              </a:ext>
            </a:extLst>
          </p:cNvPr>
          <p:cNvGrpSpPr/>
          <p:nvPr userDrawn="1"/>
        </p:nvGrpSpPr>
        <p:grpSpPr>
          <a:xfrm>
            <a:off x="0" y="0"/>
            <a:ext cx="12192000" cy="6858000"/>
            <a:chOff x="0" y="0"/>
            <a:chExt cx="12192000" cy="6858000"/>
          </a:xfrm>
        </p:grpSpPr>
        <p:sp>
          <p:nvSpPr>
            <p:cNvPr id="15" name="Rectangle 14">
              <a:extLst>
                <a:ext uri="{FF2B5EF4-FFF2-40B4-BE49-F238E27FC236}">
                  <a16:creationId xmlns:a16="http://schemas.microsoft.com/office/drawing/2014/main" id="{CE5983C3-EFCF-C94E-BB97-C0252A557BF6}"/>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8" descr="Une image contenant parapluie&#10;&#10;Description générée automatiquement">
              <a:extLst>
                <a:ext uri="{FF2B5EF4-FFF2-40B4-BE49-F238E27FC236}">
                  <a16:creationId xmlns:a16="http://schemas.microsoft.com/office/drawing/2014/main" id="{9103E2C1-A6FF-8D47-BA01-F0D65EF405BA}"/>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289173C-F437-184F-976C-AAE9C3634B5A}"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246B1A3E-D34E-474D-AEFA-A310EB96BEA3}"/>
              </a:ext>
            </a:extLst>
          </p:cNvPr>
          <p:cNvSpPr>
            <a:spLocks noGrp="1"/>
          </p:cNvSpPr>
          <p:nvPr>
            <p:ph type="pic" idx="21"/>
          </p:nvPr>
        </p:nvSpPr>
        <p:spPr>
          <a:xfrm>
            <a:off x="658016"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7443BE3-62E9-8240-8F82-56BE16178332}"/>
              </a:ext>
            </a:extLst>
          </p:cNvPr>
          <p:cNvSpPr>
            <a:spLocks noGrp="1"/>
          </p:cNvSpPr>
          <p:nvPr>
            <p:ph type="pic" idx="22"/>
          </p:nvPr>
        </p:nvSpPr>
        <p:spPr>
          <a:xfrm>
            <a:off x="5094122"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1" name="Image 20">
            <a:extLst>
              <a:ext uri="{FF2B5EF4-FFF2-40B4-BE49-F238E27FC236}">
                <a16:creationId xmlns:a16="http://schemas.microsoft.com/office/drawing/2014/main" id="{E0515B17-1475-DF48-8951-4FD6A3752D1E}"/>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58B77458-59BD-604D-B62F-176DDAFF172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416314FA-9107-DA48-B16B-0FBCCCC7616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2926496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0_Disposition personnalisée">
    <p:spTree>
      <p:nvGrpSpPr>
        <p:cNvPr id="1" name=""/>
        <p:cNvGrpSpPr/>
        <p:nvPr/>
      </p:nvGrpSpPr>
      <p:grpSpPr>
        <a:xfrm>
          <a:off x="0" y="0"/>
          <a:ext cx="0" cy="0"/>
          <a:chOff x="0" y="0"/>
          <a:chExt cx="0" cy="0"/>
        </a:xfrm>
      </p:grpSpPr>
      <p:grpSp>
        <p:nvGrpSpPr>
          <p:cNvPr id="12" name="Groupe 11">
            <a:extLst>
              <a:ext uri="{FF2B5EF4-FFF2-40B4-BE49-F238E27FC236}">
                <a16:creationId xmlns:a16="http://schemas.microsoft.com/office/drawing/2014/main" id="{FAFB2DDF-EC9B-154D-8C77-C2F5CE0D8ED7}"/>
              </a:ext>
            </a:extLst>
          </p:cNvPr>
          <p:cNvGrpSpPr/>
          <p:nvPr userDrawn="1"/>
        </p:nvGrpSpPr>
        <p:grpSpPr>
          <a:xfrm>
            <a:off x="0" y="0"/>
            <a:ext cx="12192000" cy="6858000"/>
            <a:chOff x="0" y="0"/>
            <a:chExt cx="12192000" cy="6858000"/>
          </a:xfrm>
        </p:grpSpPr>
        <p:sp>
          <p:nvSpPr>
            <p:cNvPr id="14" name="Rectangle 13">
              <a:extLst>
                <a:ext uri="{FF2B5EF4-FFF2-40B4-BE49-F238E27FC236}">
                  <a16:creationId xmlns:a16="http://schemas.microsoft.com/office/drawing/2014/main" id="{3CC51655-A47C-B745-9528-A10C8E43B3D1}"/>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5" name="Image 14" descr="Une image contenant parapluie&#10;&#10;Description générée automatiquement">
              <a:extLst>
                <a:ext uri="{FF2B5EF4-FFF2-40B4-BE49-F238E27FC236}">
                  <a16:creationId xmlns:a16="http://schemas.microsoft.com/office/drawing/2014/main" id="{E4B27744-F987-A045-A4A2-567B1046213D}"/>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25" name="Espace réservé de la date 3">
            <a:extLst>
              <a:ext uri="{FF2B5EF4-FFF2-40B4-BE49-F238E27FC236}">
                <a16:creationId xmlns:a16="http://schemas.microsoft.com/office/drawing/2014/main" id="{6B048C9A-8215-DC42-9605-7669A54DE622}"/>
              </a:ext>
            </a:extLst>
          </p:cNvPr>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1E028BC-ABA8-8D46-80A1-2579A1FF36D0}" type="datetime1">
              <a:rPr lang="fr-FR" smtClean="0"/>
              <a:t>10/04/2026</a:t>
            </a:fld>
            <a:endParaRPr lang="fr-FR" dirty="0"/>
          </a:p>
        </p:txBody>
      </p:sp>
      <p:sp>
        <p:nvSpPr>
          <p:cNvPr id="26" name="Espace réservé du pied de page 4">
            <a:extLst>
              <a:ext uri="{FF2B5EF4-FFF2-40B4-BE49-F238E27FC236}">
                <a16:creationId xmlns:a16="http://schemas.microsoft.com/office/drawing/2014/main" id="{5516F5B6-203C-2D4C-A439-A0BD523A2429}"/>
              </a:ext>
            </a:extLst>
          </p:cNvPr>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27" name="Espace réservé du numéro de diapositive 5">
            <a:extLst>
              <a:ext uri="{FF2B5EF4-FFF2-40B4-BE49-F238E27FC236}">
                <a16:creationId xmlns:a16="http://schemas.microsoft.com/office/drawing/2014/main" id="{E73CE53A-F619-634F-A91C-7FB9CA9204ED}"/>
              </a:ext>
            </a:extLst>
          </p:cNvPr>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8" name="Titre 1">
            <a:extLst>
              <a:ext uri="{FF2B5EF4-FFF2-40B4-BE49-F238E27FC236}">
                <a16:creationId xmlns:a16="http://schemas.microsoft.com/office/drawing/2014/main" id="{A22588DA-5963-AA41-ACC9-50363D8774E9}"/>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E2365B"/>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pic>
        <p:nvPicPr>
          <p:cNvPr id="29" name="Image 28">
            <a:extLst>
              <a:ext uri="{FF2B5EF4-FFF2-40B4-BE49-F238E27FC236}">
                <a16:creationId xmlns:a16="http://schemas.microsoft.com/office/drawing/2014/main" id="{2D04B979-CA04-0D4A-895C-6280DDCA5791}"/>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7A6095D2-112D-DE4F-8FDD-90C249E004C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A4697B7-54C1-2748-97E7-42F284AAE6A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40696834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1_Disposition personnalisée">
    <p:spTree>
      <p:nvGrpSpPr>
        <p:cNvPr id="1" name=""/>
        <p:cNvGrpSpPr/>
        <p:nvPr/>
      </p:nvGrpSpPr>
      <p:grpSpPr>
        <a:xfrm>
          <a:off x="0" y="0"/>
          <a:ext cx="0" cy="0"/>
          <a:chOff x="0" y="0"/>
          <a:chExt cx="0" cy="0"/>
        </a:xfrm>
      </p:grpSpPr>
      <p:grpSp>
        <p:nvGrpSpPr>
          <p:cNvPr id="12" name="Groupe 11">
            <a:extLst>
              <a:ext uri="{FF2B5EF4-FFF2-40B4-BE49-F238E27FC236}">
                <a16:creationId xmlns:a16="http://schemas.microsoft.com/office/drawing/2014/main" id="{649EBA87-3F8A-3841-B1DF-3D789A817D90}"/>
              </a:ext>
            </a:extLst>
          </p:cNvPr>
          <p:cNvGrpSpPr/>
          <p:nvPr userDrawn="1"/>
        </p:nvGrpSpPr>
        <p:grpSpPr>
          <a:xfrm>
            <a:off x="0" y="0"/>
            <a:ext cx="12192000" cy="6858000"/>
            <a:chOff x="0" y="0"/>
            <a:chExt cx="12192000" cy="6858000"/>
          </a:xfrm>
        </p:grpSpPr>
        <p:sp>
          <p:nvSpPr>
            <p:cNvPr id="15" name="Rectangle 14">
              <a:extLst>
                <a:ext uri="{FF2B5EF4-FFF2-40B4-BE49-F238E27FC236}">
                  <a16:creationId xmlns:a16="http://schemas.microsoft.com/office/drawing/2014/main" id="{485BB1A8-721B-F244-A807-EE1CE162E6F9}"/>
                </a:ext>
              </a:extLst>
            </p:cNvPr>
            <p:cNvSpPr/>
            <p:nvPr userDrawn="1"/>
          </p:nvSpPr>
          <p:spPr>
            <a:xfrm>
              <a:off x="9981683" y="0"/>
              <a:ext cx="2210317" cy="6858000"/>
            </a:xfrm>
            <a:prstGeom prst="rect">
              <a:avLst/>
            </a:prstGeom>
            <a:solidFill>
              <a:srgbClr val="E23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8" descr="Une image contenant parapluie&#10;&#10;Description générée automatiquement">
              <a:extLst>
                <a:ext uri="{FF2B5EF4-FFF2-40B4-BE49-F238E27FC236}">
                  <a16:creationId xmlns:a16="http://schemas.microsoft.com/office/drawing/2014/main" id="{BA3C9839-DBD0-6D45-AFB9-E37DF279016B}"/>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userDrawn="1">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922E67AA-64AC-3D40-99BF-3DCADE455698}" type="datetime1">
              <a:rPr lang="fr-FR" smtClean="0"/>
              <a:t>10/04/2026</a:t>
            </a:fld>
            <a:endParaRPr lang="fr-FR" dirty="0"/>
          </a:p>
        </p:txBody>
      </p:sp>
      <p:sp>
        <p:nvSpPr>
          <p:cNvPr id="17" name="Espace réservé du pied de page 4"/>
          <p:cNvSpPr>
            <a:spLocks noGrp="1"/>
          </p:cNvSpPr>
          <p:nvPr userDrawn="1">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userDrawn="1">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pic>
        <p:nvPicPr>
          <p:cNvPr id="13" name="Image 12">
            <a:extLst>
              <a:ext uri="{FF2B5EF4-FFF2-40B4-BE49-F238E27FC236}">
                <a16:creationId xmlns:a16="http://schemas.microsoft.com/office/drawing/2014/main" id="{64C684E3-2D14-BC4A-ABAD-18246551492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14" name="Image 13" descr="Une image contenant horloge, dessin&#10;&#10;Description générée automatiquement">
            <a:extLst>
              <a:ext uri="{FF2B5EF4-FFF2-40B4-BE49-F238E27FC236}">
                <a16:creationId xmlns:a16="http://schemas.microsoft.com/office/drawing/2014/main" id="{69ADFECB-E4C4-9144-B36B-2AE116BAD6C0}"/>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42797454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9_Diapositive de titre">
    <p:spTree>
      <p:nvGrpSpPr>
        <p:cNvPr id="1" name=""/>
        <p:cNvGrpSpPr/>
        <p:nvPr/>
      </p:nvGrpSpPr>
      <p:grpSpPr>
        <a:xfrm>
          <a:off x="0" y="0"/>
          <a:ext cx="0" cy="0"/>
          <a:chOff x="0" y="0"/>
          <a:chExt cx="0" cy="0"/>
        </a:xfrm>
      </p:grpSpPr>
      <p:sp>
        <p:nvSpPr>
          <p:cNvPr id="14" name="Rectangle à coins arrondis 13">
            <a:extLst>
              <a:ext uri="{FF2B5EF4-FFF2-40B4-BE49-F238E27FC236}">
                <a16:creationId xmlns:a16="http://schemas.microsoft.com/office/drawing/2014/main" id="{EC94FD88-FAC7-DB47-A363-007B92423188}"/>
              </a:ext>
            </a:extLst>
          </p:cNvPr>
          <p:cNvSpPr/>
          <p:nvPr userDrawn="1"/>
        </p:nvSpPr>
        <p:spPr>
          <a:xfrm>
            <a:off x="0" y="0"/>
            <a:ext cx="12192000" cy="6858000"/>
          </a:xfrm>
          <a:prstGeom prst="roundRect">
            <a:avLst>
              <a:gd name="adj" fmla="val 0"/>
            </a:avLst>
          </a:prstGeom>
          <a:solidFill>
            <a:srgbClr val="E2365B"/>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3" name="Image 12" descr="Une image contenant noir&#10;&#10;Description générée automatiquement">
            <a:extLst>
              <a:ext uri="{FF2B5EF4-FFF2-40B4-BE49-F238E27FC236}">
                <a16:creationId xmlns:a16="http://schemas.microsoft.com/office/drawing/2014/main" id="{0A8527D3-B82C-B34C-9C04-2975660C3207}"/>
              </a:ext>
            </a:extLst>
          </p:cNvPr>
          <p:cNvPicPr>
            <a:picLocks noChangeAspect="1"/>
          </p:cNvPicPr>
          <p:nvPr userDrawn="1"/>
        </p:nvPicPr>
        <p:blipFill>
          <a:blip r:embed="rId2"/>
          <a:stretch>
            <a:fillRect/>
          </a:stretch>
        </p:blipFill>
        <p:spPr>
          <a:xfrm>
            <a:off x="0" y="-1"/>
            <a:ext cx="12192000" cy="6858000"/>
          </a:xfrm>
          <a:prstGeom prst="rect">
            <a:avLst/>
          </a:prstGeom>
        </p:spPr>
      </p:pic>
      <p:pic>
        <p:nvPicPr>
          <p:cNvPr id="12" name="Image 11">
            <a:extLst>
              <a:ext uri="{FF2B5EF4-FFF2-40B4-BE49-F238E27FC236}">
                <a16:creationId xmlns:a16="http://schemas.microsoft.com/office/drawing/2014/main" id="{B11C7993-73D5-EF4E-8A87-09FCEF0A0BE2}"/>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9" name="Rectangle à coins arrondis 13">
            <a:extLst>
              <a:ext uri="{FF2B5EF4-FFF2-40B4-BE49-F238E27FC236}">
                <a16:creationId xmlns:a16="http://schemas.microsoft.com/office/drawing/2014/main" id="{45858EA2-3834-1342-A06B-4338E8E0F80E}"/>
              </a:ext>
            </a:extLst>
          </p:cNvPr>
          <p:cNvSpPr/>
          <p:nvPr userDrawn="1"/>
        </p:nvSpPr>
        <p:spPr>
          <a:xfrm>
            <a:off x="0" y="6595088"/>
            <a:ext cx="12192000" cy="262912"/>
          </a:xfrm>
          <a:prstGeom prst="roundRect">
            <a:avLst>
              <a:gd name="adj" fmla="val 0"/>
            </a:avLst>
          </a:prstGeom>
          <a:solidFill>
            <a:schemeClr val="bg1"/>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sp>
        <p:nvSpPr>
          <p:cNvPr id="18" name="Titre 1">
            <a:extLst>
              <a:ext uri="{FF2B5EF4-FFF2-40B4-BE49-F238E27FC236}">
                <a16:creationId xmlns:a16="http://schemas.microsoft.com/office/drawing/2014/main" id="{B1695A80-EE3B-B146-B8B0-1DBABBA7522A}"/>
              </a:ext>
            </a:extLst>
          </p:cNvPr>
          <p:cNvSpPr>
            <a:spLocks noGrp="1"/>
          </p:cNvSpPr>
          <p:nvPr>
            <p:ph type="ctrTitle" hasCustomPrompt="1"/>
          </p:nvPr>
        </p:nvSpPr>
        <p:spPr>
          <a:xfrm>
            <a:off x="465365" y="196054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9" name="Sous-titre 2">
            <a:extLst>
              <a:ext uri="{FF2B5EF4-FFF2-40B4-BE49-F238E27FC236}">
                <a16:creationId xmlns:a16="http://schemas.microsoft.com/office/drawing/2014/main" id="{3597922C-51D1-8A47-9FC7-FDE5F9213484}"/>
              </a:ext>
            </a:extLst>
          </p:cNvPr>
          <p:cNvSpPr>
            <a:spLocks noGrp="1"/>
          </p:cNvSpPr>
          <p:nvPr>
            <p:ph type="subTitle" idx="1" hasCustomPrompt="1"/>
          </p:nvPr>
        </p:nvSpPr>
        <p:spPr>
          <a:xfrm>
            <a:off x="465365" y="4473046"/>
            <a:ext cx="6879772" cy="84065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a:t>
            </a:r>
            <a:br>
              <a:rPr lang="fr-FR" dirty="0"/>
            </a:br>
            <a:r>
              <a:rPr lang="fr-FR" dirty="0"/>
              <a:t>le sous-titres</a:t>
            </a:r>
          </a:p>
        </p:txBody>
      </p:sp>
      <p:pic>
        <p:nvPicPr>
          <p:cNvPr id="15" name="Image 14">
            <a:extLst>
              <a:ext uri="{FF2B5EF4-FFF2-40B4-BE49-F238E27FC236}">
                <a16:creationId xmlns:a16="http://schemas.microsoft.com/office/drawing/2014/main" id="{9ACFBA8E-AF22-8349-AB75-54EB1949E3D6}"/>
              </a:ext>
            </a:extLst>
          </p:cNvPr>
          <p:cNvPicPr>
            <a:picLocks noChangeAspect="1"/>
          </p:cNvPicPr>
          <p:nvPr userDrawn="1"/>
        </p:nvPicPr>
        <p:blipFill>
          <a:blip r:embed="rId4"/>
          <a:stretch>
            <a:fillRect/>
          </a:stretch>
        </p:blipFill>
        <p:spPr>
          <a:xfrm>
            <a:off x="582696" y="563881"/>
            <a:ext cx="718820" cy="1087120"/>
          </a:xfrm>
          <a:prstGeom prst="rect">
            <a:avLst/>
          </a:prstGeom>
        </p:spPr>
      </p:pic>
      <p:pic>
        <p:nvPicPr>
          <p:cNvPr id="22" name="Image 21" descr="Une image contenant dessin&#10;&#10;Description générée automatiquement">
            <a:extLst>
              <a:ext uri="{FF2B5EF4-FFF2-40B4-BE49-F238E27FC236}">
                <a16:creationId xmlns:a16="http://schemas.microsoft.com/office/drawing/2014/main" id="{77D216B4-7CEE-1847-AC6A-E8917AE4ACAC}"/>
              </a:ext>
            </a:extLst>
          </p:cNvPr>
          <p:cNvPicPr>
            <a:picLocks noChangeAspect="1"/>
          </p:cNvPicPr>
          <p:nvPr userDrawn="1"/>
        </p:nvPicPr>
        <p:blipFill>
          <a:blip r:embed="rId5"/>
          <a:stretch>
            <a:fillRect/>
          </a:stretch>
        </p:blipFill>
        <p:spPr>
          <a:xfrm>
            <a:off x="623703" y="6114853"/>
            <a:ext cx="691896" cy="272146"/>
          </a:xfrm>
          <a:prstGeom prst="rect">
            <a:avLst/>
          </a:prstGeom>
        </p:spPr>
      </p:pic>
      <p:sp>
        <p:nvSpPr>
          <p:cNvPr id="23" name="Espace réservé de la date 3">
            <a:extLst>
              <a:ext uri="{FF2B5EF4-FFF2-40B4-BE49-F238E27FC236}">
                <a16:creationId xmlns:a16="http://schemas.microsoft.com/office/drawing/2014/main" id="{A2290958-5A01-8241-8473-AAF572E20645}"/>
              </a:ext>
            </a:extLst>
          </p:cNvPr>
          <p:cNvSpPr>
            <a:spLocks noGrp="1"/>
          </p:cNvSpPr>
          <p:nvPr>
            <p:ph type="dt" sz="half" idx="10"/>
          </p:nvPr>
        </p:nvSpPr>
        <p:spPr>
          <a:xfrm>
            <a:off x="476929" y="6595088"/>
            <a:ext cx="1984387" cy="262912"/>
          </a:xfrm>
          <a:noFill/>
        </p:spPr>
        <p:txBody>
          <a:bodyPr/>
          <a:lstStyle>
            <a:lvl1pPr algn="l">
              <a:defRPr sz="1100">
                <a:solidFill>
                  <a:srgbClr val="E2365B"/>
                </a:solidFill>
                <a:latin typeface="Century Gothic" panose="020B0502020202020204" pitchFamily="34" charset="0"/>
                <a:cs typeface="Arial"/>
              </a:defRPr>
            </a:lvl1pPr>
          </a:lstStyle>
          <a:p>
            <a:fld id="{11E028BC-ABA8-8D46-80A1-2579A1FF36D0}" type="datetime1">
              <a:rPr lang="fr-FR" smtClean="0"/>
              <a:pPr/>
              <a:t>10/04/2026</a:t>
            </a:fld>
            <a:endParaRPr lang="fr-FR" dirty="0"/>
          </a:p>
        </p:txBody>
      </p:sp>
      <p:sp>
        <p:nvSpPr>
          <p:cNvPr id="24" name="Espace réservé du pied de page 4">
            <a:extLst>
              <a:ext uri="{FF2B5EF4-FFF2-40B4-BE49-F238E27FC236}">
                <a16:creationId xmlns:a16="http://schemas.microsoft.com/office/drawing/2014/main" id="{B3992CBB-1E0B-5C4D-8E79-0B21E0650970}"/>
              </a:ext>
            </a:extLst>
          </p:cNvPr>
          <p:cNvSpPr>
            <a:spLocks noGrp="1"/>
          </p:cNvSpPr>
          <p:nvPr>
            <p:ph type="ftr" sz="quarter" idx="11"/>
          </p:nvPr>
        </p:nvSpPr>
        <p:spPr>
          <a:xfrm>
            <a:off x="2582277" y="6595088"/>
            <a:ext cx="7027446" cy="262912"/>
          </a:xfrm>
          <a:noFill/>
        </p:spPr>
        <p:txBody>
          <a:bodyPr/>
          <a:lstStyle>
            <a:lvl1pPr>
              <a:defRPr sz="1100">
                <a:solidFill>
                  <a:srgbClr val="E2365B"/>
                </a:solidFill>
                <a:latin typeface="Century Gothic" panose="020B0502020202020204" pitchFamily="34" charset="0"/>
                <a:cs typeface="Arial"/>
              </a:defRPr>
            </a:lvl1pPr>
          </a:lstStyle>
          <a:p>
            <a:endParaRPr lang="fr-FR" dirty="0"/>
          </a:p>
        </p:txBody>
      </p:sp>
      <p:sp>
        <p:nvSpPr>
          <p:cNvPr id="25" name="Espace réservé du numéro de diapositive 5">
            <a:extLst>
              <a:ext uri="{FF2B5EF4-FFF2-40B4-BE49-F238E27FC236}">
                <a16:creationId xmlns:a16="http://schemas.microsoft.com/office/drawing/2014/main" id="{0E6EADF9-C31E-1C42-AEE9-9781C80DC1E9}"/>
              </a:ext>
            </a:extLst>
          </p:cNvPr>
          <p:cNvSpPr>
            <a:spLocks noGrp="1"/>
          </p:cNvSpPr>
          <p:nvPr>
            <p:ph type="sldNum" sz="quarter" idx="12"/>
          </p:nvPr>
        </p:nvSpPr>
        <p:spPr>
          <a:xfrm>
            <a:off x="10662596" y="6595088"/>
            <a:ext cx="942470" cy="262912"/>
          </a:xfrm>
          <a:noFill/>
        </p:spPr>
        <p:txBody>
          <a:bodyPr/>
          <a:lstStyle>
            <a:lvl1pPr algn="r">
              <a:defRPr sz="1100">
                <a:solidFill>
                  <a:srgbClr val="E2365B"/>
                </a:solidFill>
                <a:latin typeface="Century Gothic" panose="020B0502020202020204" pitchFamily="34" charset="0"/>
                <a:cs typeface="Arial"/>
              </a:defRPr>
            </a:lvl1pPr>
          </a:lstStyle>
          <a:p>
            <a:fld id="{28339540-D090-C84C-BA1B-57ABB6E4F987}" type="slidenum">
              <a:rPr lang="fr-FR" smtClean="0"/>
              <a:pPr/>
              <a:t>‹N°›</a:t>
            </a:fld>
            <a:endParaRPr lang="fr-FR" dirty="0"/>
          </a:p>
        </p:txBody>
      </p:sp>
    </p:spTree>
    <p:extLst>
      <p:ext uri="{BB962C8B-B14F-4D97-AF65-F5344CB8AC3E}">
        <p14:creationId xmlns:p14="http://schemas.microsoft.com/office/powerpoint/2010/main" val="23832049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2_Disposition personnalisée">
    <p:spTree>
      <p:nvGrpSpPr>
        <p:cNvPr id="1" name=""/>
        <p:cNvGrpSpPr/>
        <p:nvPr/>
      </p:nvGrpSpPr>
      <p:grpSpPr>
        <a:xfrm>
          <a:off x="0" y="0"/>
          <a:ext cx="0" cy="0"/>
          <a:chOff x="0" y="0"/>
          <a:chExt cx="0" cy="0"/>
        </a:xfrm>
      </p:grpSpPr>
      <p:grpSp>
        <p:nvGrpSpPr>
          <p:cNvPr id="19" name="Groupe 18">
            <a:extLst>
              <a:ext uri="{FF2B5EF4-FFF2-40B4-BE49-F238E27FC236}">
                <a16:creationId xmlns:a16="http://schemas.microsoft.com/office/drawing/2014/main" id="{3D83DC35-52AF-2C40-A939-A914D0FFFE0E}"/>
              </a:ext>
            </a:extLst>
          </p:cNvPr>
          <p:cNvGrpSpPr/>
          <p:nvPr userDrawn="1"/>
        </p:nvGrpSpPr>
        <p:grpSpPr>
          <a:xfrm>
            <a:off x="0" y="0"/>
            <a:ext cx="12192000" cy="6858000"/>
            <a:chOff x="0" y="0"/>
            <a:chExt cx="12192000" cy="6858000"/>
          </a:xfrm>
        </p:grpSpPr>
        <p:sp>
          <p:nvSpPr>
            <p:cNvPr id="28" name="Rectangle 27">
              <a:extLst>
                <a:ext uri="{FF2B5EF4-FFF2-40B4-BE49-F238E27FC236}">
                  <a16:creationId xmlns:a16="http://schemas.microsoft.com/office/drawing/2014/main" id="{87A6542F-BCA2-9147-A7D2-70CD2F784419}"/>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Image 28" descr="Une image contenant parapluie&#10;&#10;Description générée automatiquement">
              <a:extLst>
                <a:ext uri="{FF2B5EF4-FFF2-40B4-BE49-F238E27FC236}">
                  <a16:creationId xmlns:a16="http://schemas.microsoft.com/office/drawing/2014/main" id="{EF62491A-EE08-4A4F-87B7-D6D54F9369DC}"/>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5" name="Espace réservé pour une image  2"/>
          <p:cNvSpPr>
            <a:spLocks noGrp="1"/>
          </p:cNvSpPr>
          <p:nvPr>
            <p:ph type="pic" idx="13"/>
          </p:nvPr>
        </p:nvSpPr>
        <p:spPr>
          <a:xfrm>
            <a:off x="658016" y="2164221"/>
            <a:ext cx="1651011"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70A0ABD0-A38F-754B-BD4D-FACCB4E9B09B}"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2" name="Espace réservé du texte 2"/>
          <p:cNvSpPr>
            <a:spLocks noGrp="1"/>
          </p:cNvSpPr>
          <p:nvPr>
            <p:ph type="body" idx="14" hasCustomPrompt="1"/>
          </p:nvPr>
        </p:nvSpPr>
        <p:spPr>
          <a:xfrm>
            <a:off x="2594259" y="2164222"/>
            <a:ext cx="7102192"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1" name="Espace réservé du texte 2">
            <a:extLst>
              <a:ext uri="{FF2B5EF4-FFF2-40B4-BE49-F238E27FC236}">
                <a16:creationId xmlns:a16="http://schemas.microsoft.com/office/drawing/2014/main" id="{7DADF960-8C6C-8C44-BE51-FFD2196FCA14}"/>
              </a:ext>
            </a:extLst>
          </p:cNvPr>
          <p:cNvSpPr>
            <a:spLocks noGrp="1"/>
          </p:cNvSpPr>
          <p:nvPr>
            <p:ph type="body" idx="15" hasCustomPrompt="1"/>
          </p:nvPr>
        </p:nvSpPr>
        <p:spPr>
          <a:xfrm>
            <a:off x="2594259" y="3668601"/>
            <a:ext cx="7102192"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sp>
        <p:nvSpPr>
          <p:cNvPr id="10" name="Sous-titre 2"/>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pic>
        <p:nvPicPr>
          <p:cNvPr id="23" name="Image 22">
            <a:extLst>
              <a:ext uri="{FF2B5EF4-FFF2-40B4-BE49-F238E27FC236}">
                <a16:creationId xmlns:a16="http://schemas.microsoft.com/office/drawing/2014/main" id="{E136A7E0-6B88-7142-9B58-666EB20CA5E4}"/>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4" name="Image 23" descr="Une image contenant horloge, dessin&#10;&#10;Description générée automatiquement">
            <a:extLst>
              <a:ext uri="{FF2B5EF4-FFF2-40B4-BE49-F238E27FC236}">
                <a16:creationId xmlns:a16="http://schemas.microsoft.com/office/drawing/2014/main" id="{418D4FC3-1DA8-C346-8B90-1E3D17CCDC85}"/>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28889607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3_Disposition personnalisée">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4B28012F-0886-1946-9EDE-B6F01DEB75DF}"/>
              </a:ext>
            </a:extLst>
          </p:cNvPr>
          <p:cNvGrpSpPr/>
          <p:nvPr userDrawn="1"/>
        </p:nvGrpSpPr>
        <p:grpSpPr>
          <a:xfrm>
            <a:off x="0" y="0"/>
            <a:ext cx="12192000" cy="6858000"/>
            <a:chOff x="0" y="0"/>
            <a:chExt cx="12192000" cy="6858000"/>
          </a:xfrm>
        </p:grpSpPr>
        <p:sp>
          <p:nvSpPr>
            <p:cNvPr id="15" name="Rectangle 14">
              <a:extLst>
                <a:ext uri="{FF2B5EF4-FFF2-40B4-BE49-F238E27FC236}">
                  <a16:creationId xmlns:a16="http://schemas.microsoft.com/office/drawing/2014/main" id="{64A398AE-4EB6-7843-A13E-4A8C7F8583D0}"/>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1" name="Image 20" descr="Une image contenant parapluie&#10;&#10;Description générée automatiquement">
              <a:extLst>
                <a:ext uri="{FF2B5EF4-FFF2-40B4-BE49-F238E27FC236}">
                  <a16:creationId xmlns:a16="http://schemas.microsoft.com/office/drawing/2014/main" id="{414BED81-F79F-3142-BA7E-67A724EBA6BA}"/>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422191F0-90A0-3041-B682-FC8A8A02165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3" name="Espace réservé du texte 2">
            <a:extLst>
              <a:ext uri="{FF2B5EF4-FFF2-40B4-BE49-F238E27FC236}">
                <a16:creationId xmlns:a16="http://schemas.microsoft.com/office/drawing/2014/main" id="{7BD26C6A-7495-154F-9D61-B4C2D186D406}"/>
              </a:ext>
            </a:extLst>
          </p:cNvPr>
          <p:cNvSpPr>
            <a:spLocks noGrp="1"/>
          </p:cNvSpPr>
          <p:nvPr>
            <p:ph type="body" idx="14" hasCustomPrompt="1"/>
          </p:nvPr>
        </p:nvSpPr>
        <p:spPr>
          <a:xfrm>
            <a:off x="658016" y="2164222"/>
            <a:ext cx="9038435"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4" name="Espace réservé du texte 2">
            <a:extLst>
              <a:ext uri="{FF2B5EF4-FFF2-40B4-BE49-F238E27FC236}">
                <a16:creationId xmlns:a16="http://schemas.microsoft.com/office/drawing/2014/main" id="{1A8BDD20-D40A-0940-A88F-CF5EAAB36938}"/>
              </a:ext>
            </a:extLst>
          </p:cNvPr>
          <p:cNvSpPr>
            <a:spLocks noGrp="1"/>
          </p:cNvSpPr>
          <p:nvPr>
            <p:ph type="body" idx="15" hasCustomPrompt="1"/>
          </p:nvPr>
        </p:nvSpPr>
        <p:spPr>
          <a:xfrm>
            <a:off x="658016" y="3668601"/>
            <a:ext cx="9038435"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pic>
        <p:nvPicPr>
          <p:cNvPr id="19" name="Image 18">
            <a:extLst>
              <a:ext uri="{FF2B5EF4-FFF2-40B4-BE49-F238E27FC236}">
                <a16:creationId xmlns:a16="http://schemas.microsoft.com/office/drawing/2014/main" id="{803C7E60-E6D4-2345-BF75-B8F6F4863863}"/>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3CD514DE-DD7B-2E49-B8D7-7BF30421425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5" name="Sous-titre 2">
            <a:extLst>
              <a:ext uri="{FF2B5EF4-FFF2-40B4-BE49-F238E27FC236}">
                <a16:creationId xmlns:a16="http://schemas.microsoft.com/office/drawing/2014/main" id="{2661C0B1-B5FA-104E-9041-D23F8C7E847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71711055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4_Disposition personnalisée">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8700420F-DB69-814F-987A-E684CEC2479A}"/>
              </a:ext>
            </a:extLst>
          </p:cNvPr>
          <p:cNvGrpSpPr/>
          <p:nvPr userDrawn="1"/>
        </p:nvGrpSpPr>
        <p:grpSpPr>
          <a:xfrm>
            <a:off x="0" y="0"/>
            <a:ext cx="12192000" cy="6858000"/>
            <a:chOff x="0" y="0"/>
            <a:chExt cx="12192000" cy="6858000"/>
          </a:xfrm>
        </p:grpSpPr>
        <p:sp>
          <p:nvSpPr>
            <p:cNvPr id="19" name="Rectangle 18">
              <a:extLst>
                <a:ext uri="{FF2B5EF4-FFF2-40B4-BE49-F238E27FC236}">
                  <a16:creationId xmlns:a16="http://schemas.microsoft.com/office/drawing/2014/main" id="{3111082E-9D7F-F547-8487-E668CF74E2C9}"/>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Image 28" descr="Une image contenant parapluie&#10;&#10;Description générée automatiquement">
              <a:extLst>
                <a:ext uri="{FF2B5EF4-FFF2-40B4-BE49-F238E27FC236}">
                  <a16:creationId xmlns:a16="http://schemas.microsoft.com/office/drawing/2014/main" id="{451695EB-410A-9044-9EFB-5F4878B2020E}"/>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D9DCB807-84D9-B94E-A8AE-310EC0ACB27C}"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3" name="Espace réservé pour une image  2">
            <a:extLst>
              <a:ext uri="{FF2B5EF4-FFF2-40B4-BE49-F238E27FC236}">
                <a16:creationId xmlns:a16="http://schemas.microsoft.com/office/drawing/2014/main" id="{C1A94762-A341-2D42-99C1-D1F9C2A9D47B}"/>
              </a:ext>
            </a:extLst>
          </p:cNvPr>
          <p:cNvSpPr>
            <a:spLocks noGrp="1"/>
          </p:cNvSpPr>
          <p:nvPr>
            <p:ph type="pic" idx="13"/>
          </p:nvPr>
        </p:nvSpPr>
        <p:spPr>
          <a:xfrm>
            <a:off x="658017" y="2164220"/>
            <a:ext cx="3640934"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4" name="Espace réservé du texte 2">
            <a:extLst>
              <a:ext uri="{FF2B5EF4-FFF2-40B4-BE49-F238E27FC236}">
                <a16:creationId xmlns:a16="http://schemas.microsoft.com/office/drawing/2014/main" id="{97DD1FB2-BE9E-B242-BFC1-99F384BA527E}"/>
              </a:ext>
            </a:extLst>
          </p:cNvPr>
          <p:cNvSpPr>
            <a:spLocks noGrp="1"/>
          </p:cNvSpPr>
          <p:nvPr>
            <p:ph type="body" idx="14" hasCustomPrompt="1"/>
          </p:nvPr>
        </p:nvSpPr>
        <p:spPr>
          <a:xfrm>
            <a:off x="4662427" y="2164222"/>
            <a:ext cx="5230873" cy="1111663"/>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a:t>
            </a:r>
          </a:p>
        </p:txBody>
      </p:sp>
      <p:sp>
        <p:nvSpPr>
          <p:cNvPr id="25" name="Espace réservé du texte 2">
            <a:extLst>
              <a:ext uri="{FF2B5EF4-FFF2-40B4-BE49-F238E27FC236}">
                <a16:creationId xmlns:a16="http://schemas.microsoft.com/office/drawing/2014/main" id="{FB273B9A-D92C-E84F-9210-11C5AC382C3D}"/>
              </a:ext>
            </a:extLst>
          </p:cNvPr>
          <p:cNvSpPr>
            <a:spLocks noGrp="1"/>
          </p:cNvSpPr>
          <p:nvPr>
            <p:ph type="body" idx="15" hasCustomPrompt="1"/>
          </p:nvPr>
        </p:nvSpPr>
        <p:spPr>
          <a:xfrm>
            <a:off x="4662427" y="3480977"/>
            <a:ext cx="5230873"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rPr>
              <a:t>.</a:t>
            </a:r>
            <a:endParaRPr lang="fr-FR" sz="1600" dirty="0">
              <a:solidFill>
                <a:srgbClr val="595959"/>
              </a:solidFill>
              <a:latin typeface="Century Gothic" pitchFamily="34" charset="0"/>
              <a:cs typeface="Myriad Pro Semibold"/>
            </a:endParaRPr>
          </a:p>
        </p:txBody>
      </p:sp>
      <p:pic>
        <p:nvPicPr>
          <p:cNvPr id="21" name="Image 20">
            <a:extLst>
              <a:ext uri="{FF2B5EF4-FFF2-40B4-BE49-F238E27FC236}">
                <a16:creationId xmlns:a16="http://schemas.microsoft.com/office/drawing/2014/main" id="{4E321BAA-A00F-FC4E-BD2D-026B973E0F55}"/>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E44A21D8-92A9-EA40-B9F1-D8603E3368A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275B5525-9EAD-1C4A-ACD9-6E32786D8057}"/>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41628526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5_Disposition personnalisée">
    <p:spTree>
      <p:nvGrpSpPr>
        <p:cNvPr id="1" name=""/>
        <p:cNvGrpSpPr/>
        <p:nvPr/>
      </p:nvGrpSpPr>
      <p:grpSpPr>
        <a:xfrm>
          <a:off x="0" y="0"/>
          <a:ext cx="0" cy="0"/>
          <a:chOff x="0" y="0"/>
          <a:chExt cx="0" cy="0"/>
        </a:xfrm>
      </p:grpSpPr>
      <p:grpSp>
        <p:nvGrpSpPr>
          <p:cNvPr id="24" name="Groupe 23">
            <a:extLst>
              <a:ext uri="{FF2B5EF4-FFF2-40B4-BE49-F238E27FC236}">
                <a16:creationId xmlns:a16="http://schemas.microsoft.com/office/drawing/2014/main" id="{9DF95FD7-3ECB-2241-9BF6-E1F0E40A026B}"/>
              </a:ext>
            </a:extLst>
          </p:cNvPr>
          <p:cNvGrpSpPr/>
          <p:nvPr userDrawn="1"/>
        </p:nvGrpSpPr>
        <p:grpSpPr>
          <a:xfrm>
            <a:off x="0" y="0"/>
            <a:ext cx="12192000" cy="6858000"/>
            <a:chOff x="0" y="0"/>
            <a:chExt cx="12192000" cy="6858000"/>
          </a:xfrm>
        </p:grpSpPr>
        <p:sp>
          <p:nvSpPr>
            <p:cNvPr id="25" name="Rectangle 24">
              <a:extLst>
                <a:ext uri="{FF2B5EF4-FFF2-40B4-BE49-F238E27FC236}">
                  <a16:creationId xmlns:a16="http://schemas.microsoft.com/office/drawing/2014/main" id="{2F6AEB9A-04DD-9E4D-BCAC-09C52DBAE271}"/>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Une image contenant parapluie&#10;&#10;Description générée automatiquement">
              <a:extLst>
                <a:ext uri="{FF2B5EF4-FFF2-40B4-BE49-F238E27FC236}">
                  <a16:creationId xmlns:a16="http://schemas.microsoft.com/office/drawing/2014/main" id="{6C7AB8E7-4433-0F42-AE0E-A23C25BA1AB1}"/>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36A6E654-0D11-CF43-8C63-1289822F3C1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4" name="Espace réservé pour une image  2">
            <a:extLst>
              <a:ext uri="{FF2B5EF4-FFF2-40B4-BE49-F238E27FC236}">
                <a16:creationId xmlns:a16="http://schemas.microsoft.com/office/drawing/2014/main" id="{05C4653F-7BB3-D249-960C-C9700DB135A1}"/>
              </a:ext>
            </a:extLst>
          </p:cNvPr>
          <p:cNvSpPr>
            <a:spLocks noGrp="1"/>
          </p:cNvSpPr>
          <p:nvPr>
            <p:ph type="pic" idx="17"/>
          </p:nvPr>
        </p:nvSpPr>
        <p:spPr>
          <a:xfrm>
            <a:off x="658016"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5" name="Espace réservé pour une image  2">
            <a:extLst>
              <a:ext uri="{FF2B5EF4-FFF2-40B4-BE49-F238E27FC236}">
                <a16:creationId xmlns:a16="http://schemas.microsoft.com/office/drawing/2014/main" id="{74A148BA-0CCE-F94A-9F42-CE45FB35ED2B}"/>
              </a:ext>
            </a:extLst>
          </p:cNvPr>
          <p:cNvSpPr>
            <a:spLocks noGrp="1"/>
          </p:cNvSpPr>
          <p:nvPr>
            <p:ph type="pic" idx="18"/>
          </p:nvPr>
        </p:nvSpPr>
        <p:spPr>
          <a:xfrm>
            <a:off x="3001735"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9" name="Espace réservé pour une image  2">
            <a:extLst>
              <a:ext uri="{FF2B5EF4-FFF2-40B4-BE49-F238E27FC236}">
                <a16:creationId xmlns:a16="http://schemas.microsoft.com/office/drawing/2014/main" id="{21648E2A-3081-7847-91EA-79E5C3C8917C}"/>
              </a:ext>
            </a:extLst>
          </p:cNvPr>
          <p:cNvSpPr>
            <a:spLocks noGrp="1"/>
          </p:cNvSpPr>
          <p:nvPr>
            <p:ph type="pic" idx="19"/>
          </p:nvPr>
        </p:nvSpPr>
        <p:spPr>
          <a:xfrm>
            <a:off x="5345454"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1" name="Espace réservé pour une image  2">
            <a:extLst>
              <a:ext uri="{FF2B5EF4-FFF2-40B4-BE49-F238E27FC236}">
                <a16:creationId xmlns:a16="http://schemas.microsoft.com/office/drawing/2014/main" id="{06066C2B-790B-204B-BC1A-F678B02E4C8D}"/>
              </a:ext>
            </a:extLst>
          </p:cNvPr>
          <p:cNvSpPr>
            <a:spLocks noGrp="1"/>
          </p:cNvSpPr>
          <p:nvPr>
            <p:ph type="pic" idx="20"/>
          </p:nvPr>
        </p:nvSpPr>
        <p:spPr>
          <a:xfrm>
            <a:off x="7689173"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2" name="Espace réservé pour une image  2">
            <a:extLst>
              <a:ext uri="{FF2B5EF4-FFF2-40B4-BE49-F238E27FC236}">
                <a16:creationId xmlns:a16="http://schemas.microsoft.com/office/drawing/2014/main" id="{77F2D47D-7BC3-3C49-ACBE-C258E0A0FD92}"/>
              </a:ext>
            </a:extLst>
          </p:cNvPr>
          <p:cNvSpPr>
            <a:spLocks noGrp="1"/>
          </p:cNvSpPr>
          <p:nvPr>
            <p:ph type="pic" idx="21"/>
          </p:nvPr>
        </p:nvSpPr>
        <p:spPr>
          <a:xfrm>
            <a:off x="658016"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3" name="Espace réservé pour une image  2">
            <a:extLst>
              <a:ext uri="{FF2B5EF4-FFF2-40B4-BE49-F238E27FC236}">
                <a16:creationId xmlns:a16="http://schemas.microsoft.com/office/drawing/2014/main" id="{1E596F65-FFB7-4A44-BC6F-E792CDD63271}"/>
              </a:ext>
            </a:extLst>
          </p:cNvPr>
          <p:cNvSpPr>
            <a:spLocks noGrp="1"/>
          </p:cNvSpPr>
          <p:nvPr>
            <p:ph type="pic" idx="22"/>
          </p:nvPr>
        </p:nvSpPr>
        <p:spPr>
          <a:xfrm>
            <a:off x="3001735"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6" name="Espace réservé pour une image  2">
            <a:extLst>
              <a:ext uri="{FF2B5EF4-FFF2-40B4-BE49-F238E27FC236}">
                <a16:creationId xmlns:a16="http://schemas.microsoft.com/office/drawing/2014/main" id="{ADD782FF-8DB5-3F4D-BD26-0F8CC4465BE6}"/>
              </a:ext>
            </a:extLst>
          </p:cNvPr>
          <p:cNvSpPr>
            <a:spLocks noGrp="1"/>
          </p:cNvSpPr>
          <p:nvPr>
            <p:ph type="pic" idx="23"/>
          </p:nvPr>
        </p:nvSpPr>
        <p:spPr>
          <a:xfrm>
            <a:off x="5345454"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7" name="Espace réservé pour une image  2">
            <a:extLst>
              <a:ext uri="{FF2B5EF4-FFF2-40B4-BE49-F238E27FC236}">
                <a16:creationId xmlns:a16="http://schemas.microsoft.com/office/drawing/2014/main" id="{DBEC5EF1-B102-DF45-A716-3FB3D4461F35}"/>
              </a:ext>
            </a:extLst>
          </p:cNvPr>
          <p:cNvSpPr>
            <a:spLocks noGrp="1"/>
          </p:cNvSpPr>
          <p:nvPr>
            <p:ph type="pic" idx="24"/>
          </p:nvPr>
        </p:nvSpPr>
        <p:spPr>
          <a:xfrm>
            <a:off x="7689173"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9" name="Image 28">
            <a:extLst>
              <a:ext uri="{FF2B5EF4-FFF2-40B4-BE49-F238E27FC236}">
                <a16:creationId xmlns:a16="http://schemas.microsoft.com/office/drawing/2014/main" id="{C394DDA2-A02C-FE46-B8D9-A3C02E604FE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AB838B86-B336-384E-BB17-56ADF1FA2F37}"/>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C15C9FC-74D4-A942-8707-F0717EB653AF}"/>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318466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0_Diapositive de titre">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B6BD6F60-FF87-8E47-A276-8F1AC2439194}"/>
              </a:ext>
            </a:extLst>
          </p:cNvPr>
          <p:cNvGrpSpPr/>
          <p:nvPr userDrawn="1"/>
        </p:nvGrpSpPr>
        <p:grpSpPr>
          <a:xfrm>
            <a:off x="0" y="0"/>
            <a:ext cx="12192000" cy="6858000"/>
            <a:chOff x="0" y="0"/>
            <a:chExt cx="12192000" cy="6858000"/>
          </a:xfrm>
        </p:grpSpPr>
        <p:sp>
          <p:nvSpPr>
            <p:cNvPr id="9" name="Rectangle à coins arrondis 13">
              <a:extLst>
                <a:ext uri="{FF2B5EF4-FFF2-40B4-BE49-F238E27FC236}">
                  <a16:creationId xmlns:a16="http://schemas.microsoft.com/office/drawing/2014/main" id="{DAC8EE59-534D-C142-955E-7596BEC174F7}"/>
                </a:ext>
              </a:extLst>
            </p:cNvPr>
            <p:cNvSpPr/>
            <p:nvPr userDrawn="1"/>
          </p:nvSpPr>
          <p:spPr>
            <a:xfrm>
              <a:off x="0" y="0"/>
              <a:ext cx="12192000" cy="6858000"/>
            </a:xfrm>
            <a:prstGeom prst="roundRect">
              <a:avLst>
                <a:gd name="adj" fmla="val 0"/>
              </a:avLst>
            </a:prstGeom>
            <a:solidFill>
              <a:srgbClr val="275476"/>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3" name="Image 12" descr="Une image contenant noir&#10;&#10;Description générée automatiquement">
              <a:extLst>
                <a:ext uri="{FF2B5EF4-FFF2-40B4-BE49-F238E27FC236}">
                  <a16:creationId xmlns:a16="http://schemas.microsoft.com/office/drawing/2014/main" id="{8440877C-5E4A-5D4B-A92D-D8DE4916CE70}"/>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1" name="Espace réservé pour une image  2">
            <a:extLst>
              <a:ext uri="{FF2B5EF4-FFF2-40B4-BE49-F238E27FC236}">
                <a16:creationId xmlns:a16="http://schemas.microsoft.com/office/drawing/2014/main" id="{CAC7D77C-8048-FF41-A40E-8959D3DE926D}"/>
              </a:ext>
            </a:extLst>
          </p:cNvPr>
          <p:cNvSpPr>
            <a:spLocks noGrp="1"/>
          </p:cNvSpPr>
          <p:nvPr>
            <p:ph type="pic" idx="21"/>
          </p:nvPr>
        </p:nvSpPr>
        <p:spPr>
          <a:xfrm>
            <a:off x="8284621" y="2358956"/>
            <a:ext cx="3090951" cy="2843151"/>
          </a:xfrm>
          <a:solidFill>
            <a:schemeClr val="bg1"/>
          </a:solidFill>
          <a:ln w="76200">
            <a:solidFill>
              <a:schemeClr val="bg1"/>
            </a:solid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14" name="Image 13">
            <a:extLst>
              <a:ext uri="{FF2B5EF4-FFF2-40B4-BE49-F238E27FC236}">
                <a16:creationId xmlns:a16="http://schemas.microsoft.com/office/drawing/2014/main" id="{2676E581-D169-1249-8286-D0AD1283FC29}"/>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2" name="Titre 1">
            <a:extLst>
              <a:ext uri="{FF2B5EF4-FFF2-40B4-BE49-F238E27FC236}">
                <a16:creationId xmlns:a16="http://schemas.microsoft.com/office/drawing/2014/main" id="{A8A499D8-D553-074D-B4AC-994CF53239B3}"/>
              </a:ext>
            </a:extLst>
          </p:cNvPr>
          <p:cNvSpPr>
            <a:spLocks noGrp="1"/>
          </p:cNvSpPr>
          <p:nvPr>
            <p:ph type="ctrTitle" hasCustomPrompt="1"/>
          </p:nvPr>
        </p:nvSpPr>
        <p:spPr>
          <a:xfrm>
            <a:off x="816428" y="2280135"/>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6" name="Sous-titre 2">
            <a:extLst>
              <a:ext uri="{FF2B5EF4-FFF2-40B4-BE49-F238E27FC236}">
                <a16:creationId xmlns:a16="http://schemas.microsoft.com/office/drawing/2014/main" id="{7ACA8D48-3026-314B-BB89-2E9D3B259778}"/>
              </a:ext>
            </a:extLst>
          </p:cNvPr>
          <p:cNvSpPr>
            <a:spLocks noGrp="1"/>
          </p:cNvSpPr>
          <p:nvPr>
            <p:ph type="subTitle" idx="1" hasCustomPrompt="1"/>
          </p:nvPr>
        </p:nvSpPr>
        <p:spPr>
          <a:xfrm>
            <a:off x="816428" y="4792638"/>
            <a:ext cx="6879772"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8" name="Image 17" descr="Une image contenant dessin&#10;&#10;Description générée automatiquement">
            <a:extLst>
              <a:ext uri="{FF2B5EF4-FFF2-40B4-BE49-F238E27FC236}">
                <a16:creationId xmlns:a16="http://schemas.microsoft.com/office/drawing/2014/main" id="{C607C399-588D-5B45-A44E-57FE02741397}"/>
              </a:ext>
            </a:extLst>
          </p:cNvPr>
          <p:cNvPicPr>
            <a:picLocks noChangeAspect="1"/>
          </p:cNvPicPr>
          <p:nvPr userDrawn="1"/>
        </p:nvPicPr>
        <p:blipFill>
          <a:blip r:embed="rId4"/>
          <a:stretch>
            <a:fillRect/>
          </a:stretch>
        </p:blipFill>
        <p:spPr>
          <a:xfrm>
            <a:off x="948312" y="5727564"/>
            <a:ext cx="1085108" cy="426810"/>
          </a:xfrm>
          <a:prstGeom prst="rect">
            <a:avLst/>
          </a:prstGeom>
        </p:spPr>
      </p:pic>
      <p:pic>
        <p:nvPicPr>
          <p:cNvPr id="19" name="Image 18" descr="Une image contenant dessin&#10;&#10;Description générée automatiquement">
            <a:extLst>
              <a:ext uri="{FF2B5EF4-FFF2-40B4-BE49-F238E27FC236}">
                <a16:creationId xmlns:a16="http://schemas.microsoft.com/office/drawing/2014/main" id="{8C66BF66-E112-2A4D-ADC8-66E86EA6B9D0}"/>
              </a:ext>
            </a:extLst>
          </p:cNvPr>
          <p:cNvPicPr>
            <a:picLocks noChangeAspect="1"/>
          </p:cNvPicPr>
          <p:nvPr userDrawn="1"/>
        </p:nvPicPr>
        <p:blipFill>
          <a:blip r:embed="rId5"/>
          <a:stretch>
            <a:fillRect/>
          </a:stretch>
        </p:blipFill>
        <p:spPr>
          <a:xfrm>
            <a:off x="948312" y="643920"/>
            <a:ext cx="3981441" cy="1305567"/>
          </a:xfrm>
          <a:prstGeom prst="rect">
            <a:avLst/>
          </a:prstGeom>
        </p:spPr>
      </p:pic>
    </p:spTree>
    <p:extLst>
      <p:ext uri="{BB962C8B-B14F-4D97-AF65-F5344CB8AC3E}">
        <p14:creationId xmlns:p14="http://schemas.microsoft.com/office/powerpoint/2010/main" val="386057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6_Disposition personnalisée">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0D4F4694-6AD8-464A-B3F2-497FB3504B77}"/>
              </a:ext>
            </a:extLst>
          </p:cNvPr>
          <p:cNvGrpSpPr/>
          <p:nvPr userDrawn="1"/>
        </p:nvGrpSpPr>
        <p:grpSpPr>
          <a:xfrm>
            <a:off x="0" y="0"/>
            <a:ext cx="12192000" cy="6858000"/>
            <a:chOff x="0" y="0"/>
            <a:chExt cx="12192000" cy="6858000"/>
          </a:xfrm>
        </p:grpSpPr>
        <p:sp>
          <p:nvSpPr>
            <p:cNvPr id="19" name="Rectangle 18">
              <a:extLst>
                <a:ext uri="{FF2B5EF4-FFF2-40B4-BE49-F238E27FC236}">
                  <a16:creationId xmlns:a16="http://schemas.microsoft.com/office/drawing/2014/main" id="{DB94CD5D-A7BC-2948-9A87-FDCCD8BBFF05}"/>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1" name="Image 20" descr="Une image contenant parapluie&#10;&#10;Description générée automatiquement">
              <a:extLst>
                <a:ext uri="{FF2B5EF4-FFF2-40B4-BE49-F238E27FC236}">
                  <a16:creationId xmlns:a16="http://schemas.microsoft.com/office/drawing/2014/main" id="{31A3787F-6B1A-8E4F-BB2B-7373CDB97FBD}"/>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CDB64A82-4661-6C46-8FD1-1C1F6FCC0BA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8835BD8A-B712-4249-B6F9-49543DE0BEFE}"/>
              </a:ext>
            </a:extLst>
          </p:cNvPr>
          <p:cNvSpPr>
            <a:spLocks noGrp="1"/>
          </p:cNvSpPr>
          <p:nvPr>
            <p:ph type="pic" idx="21"/>
          </p:nvPr>
        </p:nvSpPr>
        <p:spPr>
          <a:xfrm>
            <a:off x="658017"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36D8A8A-F84D-D441-932D-6FFE02B3DE5E}"/>
              </a:ext>
            </a:extLst>
          </p:cNvPr>
          <p:cNvSpPr>
            <a:spLocks noGrp="1"/>
          </p:cNvSpPr>
          <p:nvPr>
            <p:ph type="pic" idx="22"/>
          </p:nvPr>
        </p:nvSpPr>
        <p:spPr>
          <a:xfrm>
            <a:off x="3954096"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4" name="Espace réservé pour une image  2">
            <a:extLst>
              <a:ext uri="{FF2B5EF4-FFF2-40B4-BE49-F238E27FC236}">
                <a16:creationId xmlns:a16="http://schemas.microsoft.com/office/drawing/2014/main" id="{E37522D1-C1AB-AF4B-A1AE-B90A5B3D3B47}"/>
              </a:ext>
            </a:extLst>
          </p:cNvPr>
          <p:cNvSpPr>
            <a:spLocks noGrp="1"/>
          </p:cNvSpPr>
          <p:nvPr>
            <p:ph type="pic" idx="23"/>
          </p:nvPr>
        </p:nvSpPr>
        <p:spPr>
          <a:xfrm>
            <a:off x="7250175"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2" name="Image 21">
            <a:extLst>
              <a:ext uri="{FF2B5EF4-FFF2-40B4-BE49-F238E27FC236}">
                <a16:creationId xmlns:a16="http://schemas.microsoft.com/office/drawing/2014/main" id="{C69C8AE1-685A-134A-9B6B-32A234D49D2D}"/>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77434877-BCB5-6946-921A-36B237ADC573}"/>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9A8A3969-FA39-E945-8F00-44348E5F978E}"/>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4908416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7_Disposition personnalisée">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73ADFF88-02DD-FF46-950B-7A90E734D749}"/>
              </a:ext>
            </a:extLst>
          </p:cNvPr>
          <p:cNvGrpSpPr/>
          <p:nvPr userDrawn="1"/>
        </p:nvGrpSpPr>
        <p:grpSpPr>
          <a:xfrm>
            <a:off x="0" y="0"/>
            <a:ext cx="12192000" cy="6858000"/>
            <a:chOff x="0" y="0"/>
            <a:chExt cx="12192000" cy="6858000"/>
          </a:xfrm>
        </p:grpSpPr>
        <p:sp>
          <p:nvSpPr>
            <p:cNvPr id="15" name="Rectangle 14">
              <a:extLst>
                <a:ext uri="{FF2B5EF4-FFF2-40B4-BE49-F238E27FC236}">
                  <a16:creationId xmlns:a16="http://schemas.microsoft.com/office/drawing/2014/main" id="{C9E51943-FC95-9848-A70D-C6089BD3F117}"/>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9" name="Image 18" descr="Une image contenant parapluie&#10;&#10;Description générée automatiquement">
              <a:extLst>
                <a:ext uri="{FF2B5EF4-FFF2-40B4-BE49-F238E27FC236}">
                  <a16:creationId xmlns:a16="http://schemas.microsoft.com/office/drawing/2014/main" id="{CCB9DB72-662A-DA4C-A371-6BE9127F452A}"/>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289173C-F437-184F-976C-AAE9C3634B5A}"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246B1A3E-D34E-474D-AEFA-A310EB96BEA3}"/>
              </a:ext>
            </a:extLst>
          </p:cNvPr>
          <p:cNvSpPr>
            <a:spLocks noGrp="1"/>
          </p:cNvSpPr>
          <p:nvPr>
            <p:ph type="pic" idx="21"/>
          </p:nvPr>
        </p:nvSpPr>
        <p:spPr>
          <a:xfrm>
            <a:off x="658016"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7443BE3-62E9-8240-8F82-56BE16178332}"/>
              </a:ext>
            </a:extLst>
          </p:cNvPr>
          <p:cNvSpPr>
            <a:spLocks noGrp="1"/>
          </p:cNvSpPr>
          <p:nvPr>
            <p:ph type="pic" idx="22"/>
          </p:nvPr>
        </p:nvSpPr>
        <p:spPr>
          <a:xfrm>
            <a:off x="5094122"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1" name="Image 20">
            <a:extLst>
              <a:ext uri="{FF2B5EF4-FFF2-40B4-BE49-F238E27FC236}">
                <a16:creationId xmlns:a16="http://schemas.microsoft.com/office/drawing/2014/main" id="{E0515B17-1475-DF48-8951-4FD6A3752D1E}"/>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58B77458-59BD-604D-B62F-176DDAFF172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416314FA-9107-DA48-B16B-0FBCCCC7616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29383520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8_Disposition personnalisée">
    <p:spTree>
      <p:nvGrpSpPr>
        <p:cNvPr id="1" name=""/>
        <p:cNvGrpSpPr/>
        <p:nvPr/>
      </p:nvGrpSpPr>
      <p:grpSpPr>
        <a:xfrm>
          <a:off x="0" y="0"/>
          <a:ext cx="0" cy="0"/>
          <a:chOff x="0" y="0"/>
          <a:chExt cx="0" cy="0"/>
        </a:xfrm>
      </p:grpSpPr>
      <p:grpSp>
        <p:nvGrpSpPr>
          <p:cNvPr id="12" name="Groupe 11">
            <a:extLst>
              <a:ext uri="{FF2B5EF4-FFF2-40B4-BE49-F238E27FC236}">
                <a16:creationId xmlns:a16="http://schemas.microsoft.com/office/drawing/2014/main" id="{25D86B97-F5C2-CF42-9F85-8561F5D73840}"/>
              </a:ext>
            </a:extLst>
          </p:cNvPr>
          <p:cNvGrpSpPr/>
          <p:nvPr userDrawn="1"/>
        </p:nvGrpSpPr>
        <p:grpSpPr>
          <a:xfrm>
            <a:off x="0" y="0"/>
            <a:ext cx="12192000" cy="6858000"/>
            <a:chOff x="0" y="0"/>
            <a:chExt cx="12192000" cy="6858000"/>
          </a:xfrm>
        </p:grpSpPr>
        <p:sp>
          <p:nvSpPr>
            <p:cNvPr id="13" name="Rectangle 12">
              <a:extLst>
                <a:ext uri="{FF2B5EF4-FFF2-40B4-BE49-F238E27FC236}">
                  <a16:creationId xmlns:a16="http://schemas.microsoft.com/office/drawing/2014/main" id="{C702824A-01AE-C24C-B0DE-E718F1408DD7}"/>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descr="Une image contenant parapluie&#10;&#10;Description générée automatiquement">
              <a:extLst>
                <a:ext uri="{FF2B5EF4-FFF2-40B4-BE49-F238E27FC236}">
                  <a16:creationId xmlns:a16="http://schemas.microsoft.com/office/drawing/2014/main" id="{993C9F3F-4AD7-F84E-B5B7-D8232EC0C1E9}"/>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1E028BC-ABA8-8D46-80A1-2579A1FF36D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A3C445"/>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pic>
        <p:nvPicPr>
          <p:cNvPr id="22" name="Image 21">
            <a:extLst>
              <a:ext uri="{FF2B5EF4-FFF2-40B4-BE49-F238E27FC236}">
                <a16:creationId xmlns:a16="http://schemas.microsoft.com/office/drawing/2014/main" id="{FBF3BC04-1363-BE44-A6B6-8439620590C8}"/>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254D86DA-7D56-B84F-A145-AF695DD161D6}"/>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6225EC24-0CE0-6C45-ACD6-AAB661B1B7E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18924702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9_Disposition personnalisée">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DC795B4F-44CA-E24D-AAFD-67C36903E1FD}"/>
              </a:ext>
            </a:extLst>
          </p:cNvPr>
          <p:cNvGrpSpPr/>
          <p:nvPr userDrawn="1"/>
        </p:nvGrpSpPr>
        <p:grpSpPr>
          <a:xfrm>
            <a:off x="0" y="0"/>
            <a:ext cx="12192000" cy="6858000"/>
            <a:chOff x="0" y="0"/>
            <a:chExt cx="12192000" cy="6858000"/>
          </a:xfrm>
        </p:grpSpPr>
        <p:sp>
          <p:nvSpPr>
            <p:cNvPr id="19" name="Rectangle 18">
              <a:extLst>
                <a:ext uri="{FF2B5EF4-FFF2-40B4-BE49-F238E27FC236}">
                  <a16:creationId xmlns:a16="http://schemas.microsoft.com/office/drawing/2014/main" id="{71ED29A2-47CD-CB44-A8E2-F71FE8F16B3C}"/>
                </a:ext>
              </a:extLst>
            </p:cNvPr>
            <p:cNvSpPr/>
            <p:nvPr userDrawn="1"/>
          </p:nvSpPr>
          <p:spPr>
            <a:xfrm>
              <a:off x="9981683" y="0"/>
              <a:ext cx="2210317" cy="6858000"/>
            </a:xfrm>
            <a:prstGeom prst="rect">
              <a:avLst/>
            </a:prstGeom>
            <a:solidFill>
              <a:srgbClr val="A3C4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 name="Image 19" descr="Une image contenant parapluie&#10;&#10;Description générée automatiquement">
              <a:extLst>
                <a:ext uri="{FF2B5EF4-FFF2-40B4-BE49-F238E27FC236}">
                  <a16:creationId xmlns:a16="http://schemas.microsoft.com/office/drawing/2014/main" id="{5B40146C-F1F2-D446-B11B-45B7DA209574}"/>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922E67AA-64AC-3D40-99BF-3DCADE455698}"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pic>
        <p:nvPicPr>
          <p:cNvPr id="13" name="Image 12">
            <a:extLst>
              <a:ext uri="{FF2B5EF4-FFF2-40B4-BE49-F238E27FC236}">
                <a16:creationId xmlns:a16="http://schemas.microsoft.com/office/drawing/2014/main" id="{64C684E3-2D14-BC4A-ABAD-18246551492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14" name="Image 13" descr="Une image contenant horloge, dessin&#10;&#10;Description générée automatiquement">
            <a:extLst>
              <a:ext uri="{FF2B5EF4-FFF2-40B4-BE49-F238E27FC236}">
                <a16:creationId xmlns:a16="http://schemas.microsoft.com/office/drawing/2014/main" id="{69ADFECB-E4C4-9144-B36B-2AE116BAD6C0}"/>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36459160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0_Diapositive de titre">
    <p:spTree>
      <p:nvGrpSpPr>
        <p:cNvPr id="1" name=""/>
        <p:cNvGrpSpPr/>
        <p:nvPr/>
      </p:nvGrpSpPr>
      <p:grpSpPr>
        <a:xfrm>
          <a:off x="0" y="0"/>
          <a:ext cx="0" cy="0"/>
          <a:chOff x="0" y="0"/>
          <a:chExt cx="0" cy="0"/>
        </a:xfrm>
      </p:grpSpPr>
      <p:sp>
        <p:nvSpPr>
          <p:cNvPr id="14" name="Rectangle à coins arrondis 13">
            <a:extLst>
              <a:ext uri="{FF2B5EF4-FFF2-40B4-BE49-F238E27FC236}">
                <a16:creationId xmlns:a16="http://schemas.microsoft.com/office/drawing/2014/main" id="{EC94FD88-FAC7-DB47-A363-007B92423188}"/>
              </a:ext>
            </a:extLst>
          </p:cNvPr>
          <p:cNvSpPr/>
          <p:nvPr userDrawn="1"/>
        </p:nvSpPr>
        <p:spPr>
          <a:xfrm>
            <a:off x="0" y="0"/>
            <a:ext cx="12192000" cy="6858000"/>
          </a:xfrm>
          <a:prstGeom prst="roundRect">
            <a:avLst>
              <a:gd name="adj" fmla="val 0"/>
            </a:avLst>
          </a:prstGeom>
          <a:solidFill>
            <a:srgbClr val="A3C445"/>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3" name="Image 12" descr="Une image contenant noir&#10;&#10;Description générée automatiquement">
            <a:extLst>
              <a:ext uri="{FF2B5EF4-FFF2-40B4-BE49-F238E27FC236}">
                <a16:creationId xmlns:a16="http://schemas.microsoft.com/office/drawing/2014/main" id="{EDF5EE5E-0799-F640-869F-B7DC92FAA2E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9" name="Rectangle à coins arrondis 13">
            <a:extLst>
              <a:ext uri="{FF2B5EF4-FFF2-40B4-BE49-F238E27FC236}">
                <a16:creationId xmlns:a16="http://schemas.microsoft.com/office/drawing/2014/main" id="{45858EA2-3834-1342-A06B-4338E8E0F80E}"/>
              </a:ext>
            </a:extLst>
          </p:cNvPr>
          <p:cNvSpPr/>
          <p:nvPr userDrawn="1"/>
        </p:nvSpPr>
        <p:spPr>
          <a:xfrm>
            <a:off x="0" y="6595088"/>
            <a:ext cx="12192000" cy="262912"/>
          </a:xfrm>
          <a:prstGeom prst="roundRect">
            <a:avLst>
              <a:gd name="adj" fmla="val 0"/>
            </a:avLst>
          </a:prstGeom>
          <a:solidFill>
            <a:schemeClr val="bg1"/>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2" name="Image 11">
            <a:extLst>
              <a:ext uri="{FF2B5EF4-FFF2-40B4-BE49-F238E27FC236}">
                <a16:creationId xmlns:a16="http://schemas.microsoft.com/office/drawing/2014/main" id="{7083041B-208A-1F45-A911-3B1EE187F684}"/>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8" name="Titre 1">
            <a:extLst>
              <a:ext uri="{FF2B5EF4-FFF2-40B4-BE49-F238E27FC236}">
                <a16:creationId xmlns:a16="http://schemas.microsoft.com/office/drawing/2014/main" id="{000B53B1-F568-EE49-8281-136E67C0840C}"/>
              </a:ext>
            </a:extLst>
          </p:cNvPr>
          <p:cNvSpPr>
            <a:spLocks noGrp="1"/>
          </p:cNvSpPr>
          <p:nvPr>
            <p:ph type="ctrTitle" hasCustomPrompt="1"/>
          </p:nvPr>
        </p:nvSpPr>
        <p:spPr>
          <a:xfrm>
            <a:off x="465365" y="196054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9" name="Sous-titre 2">
            <a:extLst>
              <a:ext uri="{FF2B5EF4-FFF2-40B4-BE49-F238E27FC236}">
                <a16:creationId xmlns:a16="http://schemas.microsoft.com/office/drawing/2014/main" id="{FF0C8273-872D-D445-B6A5-94055C4DCF33}"/>
              </a:ext>
            </a:extLst>
          </p:cNvPr>
          <p:cNvSpPr>
            <a:spLocks noGrp="1"/>
          </p:cNvSpPr>
          <p:nvPr>
            <p:ph type="subTitle" idx="1" hasCustomPrompt="1"/>
          </p:nvPr>
        </p:nvSpPr>
        <p:spPr>
          <a:xfrm>
            <a:off x="465365" y="4473046"/>
            <a:ext cx="6879772" cy="84065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a:t>
            </a:r>
            <a:br>
              <a:rPr lang="fr-FR" dirty="0"/>
            </a:br>
            <a:r>
              <a:rPr lang="fr-FR" dirty="0"/>
              <a:t>le sous-titres</a:t>
            </a:r>
          </a:p>
        </p:txBody>
      </p:sp>
      <p:pic>
        <p:nvPicPr>
          <p:cNvPr id="15" name="Image 14">
            <a:extLst>
              <a:ext uri="{FF2B5EF4-FFF2-40B4-BE49-F238E27FC236}">
                <a16:creationId xmlns:a16="http://schemas.microsoft.com/office/drawing/2014/main" id="{72A4F83C-900A-8B4B-9910-E71388277844}"/>
              </a:ext>
            </a:extLst>
          </p:cNvPr>
          <p:cNvPicPr>
            <a:picLocks noChangeAspect="1"/>
          </p:cNvPicPr>
          <p:nvPr userDrawn="1"/>
        </p:nvPicPr>
        <p:blipFill>
          <a:blip r:embed="rId4"/>
          <a:stretch>
            <a:fillRect/>
          </a:stretch>
        </p:blipFill>
        <p:spPr>
          <a:xfrm>
            <a:off x="582696" y="563881"/>
            <a:ext cx="718820" cy="1087120"/>
          </a:xfrm>
          <a:prstGeom prst="rect">
            <a:avLst/>
          </a:prstGeom>
        </p:spPr>
      </p:pic>
      <p:pic>
        <p:nvPicPr>
          <p:cNvPr id="22" name="Image 21" descr="Une image contenant dessin&#10;&#10;Description générée automatiquement">
            <a:extLst>
              <a:ext uri="{FF2B5EF4-FFF2-40B4-BE49-F238E27FC236}">
                <a16:creationId xmlns:a16="http://schemas.microsoft.com/office/drawing/2014/main" id="{78195C77-FC8C-074D-8A04-EAFE1384D687}"/>
              </a:ext>
            </a:extLst>
          </p:cNvPr>
          <p:cNvPicPr>
            <a:picLocks noChangeAspect="1"/>
          </p:cNvPicPr>
          <p:nvPr userDrawn="1"/>
        </p:nvPicPr>
        <p:blipFill>
          <a:blip r:embed="rId5"/>
          <a:stretch>
            <a:fillRect/>
          </a:stretch>
        </p:blipFill>
        <p:spPr>
          <a:xfrm>
            <a:off x="623703" y="6114853"/>
            <a:ext cx="691896" cy="272146"/>
          </a:xfrm>
          <a:prstGeom prst="rect">
            <a:avLst/>
          </a:prstGeom>
        </p:spPr>
      </p:pic>
      <p:sp>
        <p:nvSpPr>
          <p:cNvPr id="24" name="Espace réservé de la date 3">
            <a:extLst>
              <a:ext uri="{FF2B5EF4-FFF2-40B4-BE49-F238E27FC236}">
                <a16:creationId xmlns:a16="http://schemas.microsoft.com/office/drawing/2014/main" id="{AD49D856-ABBB-114E-8E3B-76B68668DACB}"/>
              </a:ext>
            </a:extLst>
          </p:cNvPr>
          <p:cNvSpPr>
            <a:spLocks noGrp="1"/>
          </p:cNvSpPr>
          <p:nvPr>
            <p:ph type="dt" sz="half" idx="10"/>
          </p:nvPr>
        </p:nvSpPr>
        <p:spPr>
          <a:xfrm>
            <a:off x="476929" y="6595088"/>
            <a:ext cx="1984387" cy="262912"/>
          </a:xfrm>
          <a:noFill/>
        </p:spPr>
        <p:txBody>
          <a:bodyPr/>
          <a:lstStyle>
            <a:lvl1pPr algn="l">
              <a:defRPr sz="1100">
                <a:solidFill>
                  <a:srgbClr val="A3C445"/>
                </a:solidFill>
                <a:latin typeface="Century Gothic" panose="020B0502020202020204" pitchFamily="34" charset="0"/>
                <a:cs typeface="Arial"/>
              </a:defRPr>
            </a:lvl1pPr>
          </a:lstStyle>
          <a:p>
            <a:fld id="{11E028BC-ABA8-8D46-80A1-2579A1FF36D0}" type="datetime1">
              <a:rPr lang="fr-FR" smtClean="0"/>
              <a:pPr/>
              <a:t>10/04/2026</a:t>
            </a:fld>
            <a:endParaRPr lang="fr-FR" dirty="0"/>
          </a:p>
        </p:txBody>
      </p:sp>
      <p:sp>
        <p:nvSpPr>
          <p:cNvPr id="25" name="Espace réservé du pied de page 4">
            <a:extLst>
              <a:ext uri="{FF2B5EF4-FFF2-40B4-BE49-F238E27FC236}">
                <a16:creationId xmlns:a16="http://schemas.microsoft.com/office/drawing/2014/main" id="{2008F5B6-1336-9149-ABFF-7C9A95203729}"/>
              </a:ext>
            </a:extLst>
          </p:cNvPr>
          <p:cNvSpPr>
            <a:spLocks noGrp="1"/>
          </p:cNvSpPr>
          <p:nvPr>
            <p:ph type="ftr" sz="quarter" idx="11"/>
          </p:nvPr>
        </p:nvSpPr>
        <p:spPr>
          <a:xfrm>
            <a:off x="2582277" y="6595088"/>
            <a:ext cx="7027446" cy="262912"/>
          </a:xfrm>
          <a:noFill/>
        </p:spPr>
        <p:txBody>
          <a:bodyPr/>
          <a:lstStyle>
            <a:lvl1pPr>
              <a:defRPr sz="1100">
                <a:solidFill>
                  <a:srgbClr val="A3C445"/>
                </a:solidFill>
                <a:latin typeface="Century Gothic" panose="020B0502020202020204" pitchFamily="34" charset="0"/>
                <a:cs typeface="Arial"/>
              </a:defRPr>
            </a:lvl1pPr>
          </a:lstStyle>
          <a:p>
            <a:endParaRPr lang="fr-FR" dirty="0"/>
          </a:p>
        </p:txBody>
      </p:sp>
      <p:sp>
        <p:nvSpPr>
          <p:cNvPr id="26" name="Espace réservé du numéro de diapositive 5">
            <a:extLst>
              <a:ext uri="{FF2B5EF4-FFF2-40B4-BE49-F238E27FC236}">
                <a16:creationId xmlns:a16="http://schemas.microsoft.com/office/drawing/2014/main" id="{E6211BA5-ECE7-9744-808C-1EB22FF6F5E8}"/>
              </a:ext>
            </a:extLst>
          </p:cNvPr>
          <p:cNvSpPr>
            <a:spLocks noGrp="1"/>
          </p:cNvSpPr>
          <p:nvPr>
            <p:ph type="sldNum" sz="quarter" idx="12"/>
          </p:nvPr>
        </p:nvSpPr>
        <p:spPr>
          <a:xfrm>
            <a:off x="10662596" y="6595088"/>
            <a:ext cx="942470" cy="262912"/>
          </a:xfrm>
          <a:noFill/>
        </p:spPr>
        <p:txBody>
          <a:bodyPr/>
          <a:lstStyle>
            <a:lvl1pPr algn="r">
              <a:defRPr sz="1100">
                <a:solidFill>
                  <a:srgbClr val="A3C445"/>
                </a:solidFill>
                <a:latin typeface="Century Gothic" panose="020B0502020202020204" pitchFamily="34" charset="0"/>
                <a:cs typeface="Arial"/>
              </a:defRPr>
            </a:lvl1pPr>
          </a:lstStyle>
          <a:p>
            <a:fld id="{28339540-D090-C84C-BA1B-57ABB6E4F987}" type="slidenum">
              <a:rPr lang="fr-FR" smtClean="0"/>
              <a:pPr/>
              <a:t>‹N°›</a:t>
            </a:fld>
            <a:endParaRPr lang="fr-FR" dirty="0"/>
          </a:p>
        </p:txBody>
      </p:sp>
    </p:spTree>
    <p:extLst>
      <p:ext uri="{BB962C8B-B14F-4D97-AF65-F5344CB8AC3E}">
        <p14:creationId xmlns:p14="http://schemas.microsoft.com/office/powerpoint/2010/main" val="42856199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grpSp>
        <p:nvGrpSpPr>
          <p:cNvPr id="25" name="Groupe 24">
            <a:extLst>
              <a:ext uri="{FF2B5EF4-FFF2-40B4-BE49-F238E27FC236}">
                <a16:creationId xmlns:a16="http://schemas.microsoft.com/office/drawing/2014/main" id="{948DBBEE-6841-8D47-B77E-8C86405F3F1F}"/>
              </a:ext>
            </a:extLst>
          </p:cNvPr>
          <p:cNvGrpSpPr/>
          <p:nvPr userDrawn="1"/>
        </p:nvGrpSpPr>
        <p:grpSpPr>
          <a:xfrm>
            <a:off x="0" y="0"/>
            <a:ext cx="12192000" cy="6858000"/>
            <a:chOff x="0" y="0"/>
            <a:chExt cx="12192000" cy="6858000"/>
          </a:xfrm>
        </p:grpSpPr>
        <p:sp>
          <p:nvSpPr>
            <p:cNvPr id="26" name="Rectangle 25">
              <a:extLst>
                <a:ext uri="{FF2B5EF4-FFF2-40B4-BE49-F238E27FC236}">
                  <a16:creationId xmlns:a16="http://schemas.microsoft.com/office/drawing/2014/main" id="{99ECF020-B690-744F-956D-5E5F02EDFEEF}"/>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Une image contenant parapluie&#10;&#10;Description générée automatiquement">
              <a:extLst>
                <a:ext uri="{FF2B5EF4-FFF2-40B4-BE49-F238E27FC236}">
                  <a16:creationId xmlns:a16="http://schemas.microsoft.com/office/drawing/2014/main" id="{3C7E0E7A-4786-9B47-A8F5-85075526E13C}"/>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5" name="Espace réservé pour une image  2"/>
          <p:cNvSpPr>
            <a:spLocks noGrp="1"/>
          </p:cNvSpPr>
          <p:nvPr>
            <p:ph type="pic" idx="13"/>
          </p:nvPr>
        </p:nvSpPr>
        <p:spPr>
          <a:xfrm>
            <a:off x="658016" y="2164221"/>
            <a:ext cx="1651011"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70A0ABD0-A38F-754B-BD4D-FACCB4E9B09B}"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2" name="Espace réservé du texte 2"/>
          <p:cNvSpPr>
            <a:spLocks noGrp="1"/>
          </p:cNvSpPr>
          <p:nvPr>
            <p:ph type="body" idx="14" hasCustomPrompt="1"/>
          </p:nvPr>
        </p:nvSpPr>
        <p:spPr>
          <a:xfrm>
            <a:off x="2594259" y="2164222"/>
            <a:ext cx="7102192"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1" name="Espace réservé du texte 2">
            <a:extLst>
              <a:ext uri="{FF2B5EF4-FFF2-40B4-BE49-F238E27FC236}">
                <a16:creationId xmlns:a16="http://schemas.microsoft.com/office/drawing/2014/main" id="{7DADF960-8C6C-8C44-BE51-FFD2196FCA14}"/>
              </a:ext>
            </a:extLst>
          </p:cNvPr>
          <p:cNvSpPr>
            <a:spLocks noGrp="1"/>
          </p:cNvSpPr>
          <p:nvPr>
            <p:ph type="body" idx="15" hasCustomPrompt="1"/>
          </p:nvPr>
        </p:nvSpPr>
        <p:spPr>
          <a:xfrm>
            <a:off x="2594259" y="3668601"/>
            <a:ext cx="7102192"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sp>
        <p:nvSpPr>
          <p:cNvPr id="10" name="Sous-titre 2"/>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pic>
        <p:nvPicPr>
          <p:cNvPr id="23" name="Image 22">
            <a:extLst>
              <a:ext uri="{FF2B5EF4-FFF2-40B4-BE49-F238E27FC236}">
                <a16:creationId xmlns:a16="http://schemas.microsoft.com/office/drawing/2014/main" id="{E136A7E0-6B88-7142-9B58-666EB20CA5E4}"/>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4" name="Image 23" descr="Une image contenant horloge, dessin&#10;&#10;Description générée automatiquement">
            <a:extLst>
              <a:ext uri="{FF2B5EF4-FFF2-40B4-BE49-F238E27FC236}">
                <a16:creationId xmlns:a16="http://schemas.microsoft.com/office/drawing/2014/main" id="{418D4FC3-1DA8-C346-8B90-1E3D17CCDC85}"/>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152635269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grpSp>
        <p:nvGrpSpPr>
          <p:cNvPr id="26" name="Groupe 25">
            <a:extLst>
              <a:ext uri="{FF2B5EF4-FFF2-40B4-BE49-F238E27FC236}">
                <a16:creationId xmlns:a16="http://schemas.microsoft.com/office/drawing/2014/main" id="{6DE69C66-0DB2-A041-B235-F2B3E9860F69}"/>
              </a:ext>
            </a:extLst>
          </p:cNvPr>
          <p:cNvGrpSpPr/>
          <p:nvPr userDrawn="1"/>
        </p:nvGrpSpPr>
        <p:grpSpPr>
          <a:xfrm>
            <a:off x="0" y="0"/>
            <a:ext cx="12192000" cy="6858000"/>
            <a:chOff x="0" y="0"/>
            <a:chExt cx="12192000" cy="6858000"/>
          </a:xfrm>
        </p:grpSpPr>
        <p:sp>
          <p:nvSpPr>
            <p:cNvPr id="27" name="Rectangle 26">
              <a:extLst>
                <a:ext uri="{FF2B5EF4-FFF2-40B4-BE49-F238E27FC236}">
                  <a16:creationId xmlns:a16="http://schemas.microsoft.com/office/drawing/2014/main" id="{AB4A7D53-E608-5842-94C8-63556254911E}"/>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Une image contenant parapluie&#10;&#10;Description générée automatiquement">
              <a:extLst>
                <a:ext uri="{FF2B5EF4-FFF2-40B4-BE49-F238E27FC236}">
                  <a16:creationId xmlns:a16="http://schemas.microsoft.com/office/drawing/2014/main" id="{AEBBC742-9869-184A-BF30-CF5A0718068F}"/>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422191F0-90A0-3041-B682-FC8A8A02165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23" name="Espace réservé du texte 2">
            <a:extLst>
              <a:ext uri="{FF2B5EF4-FFF2-40B4-BE49-F238E27FC236}">
                <a16:creationId xmlns:a16="http://schemas.microsoft.com/office/drawing/2014/main" id="{7BD26C6A-7495-154F-9D61-B4C2D186D406}"/>
              </a:ext>
            </a:extLst>
          </p:cNvPr>
          <p:cNvSpPr>
            <a:spLocks noGrp="1"/>
          </p:cNvSpPr>
          <p:nvPr>
            <p:ph type="body" idx="14" hasCustomPrompt="1"/>
          </p:nvPr>
        </p:nvSpPr>
        <p:spPr>
          <a:xfrm>
            <a:off x="658016" y="2164222"/>
            <a:ext cx="9038435"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4" name="Espace réservé du texte 2">
            <a:extLst>
              <a:ext uri="{FF2B5EF4-FFF2-40B4-BE49-F238E27FC236}">
                <a16:creationId xmlns:a16="http://schemas.microsoft.com/office/drawing/2014/main" id="{1A8BDD20-D40A-0940-A88F-CF5EAAB36938}"/>
              </a:ext>
            </a:extLst>
          </p:cNvPr>
          <p:cNvSpPr>
            <a:spLocks noGrp="1"/>
          </p:cNvSpPr>
          <p:nvPr>
            <p:ph type="body" idx="15" hasCustomPrompt="1"/>
          </p:nvPr>
        </p:nvSpPr>
        <p:spPr>
          <a:xfrm>
            <a:off x="658016" y="3668601"/>
            <a:ext cx="9038435"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pic>
        <p:nvPicPr>
          <p:cNvPr id="19" name="Image 18">
            <a:extLst>
              <a:ext uri="{FF2B5EF4-FFF2-40B4-BE49-F238E27FC236}">
                <a16:creationId xmlns:a16="http://schemas.microsoft.com/office/drawing/2014/main" id="{803C7E60-E6D4-2345-BF75-B8F6F4863863}"/>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3CD514DE-DD7B-2E49-B8D7-7BF30421425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5" name="Sous-titre 2">
            <a:extLst>
              <a:ext uri="{FF2B5EF4-FFF2-40B4-BE49-F238E27FC236}">
                <a16:creationId xmlns:a16="http://schemas.microsoft.com/office/drawing/2014/main" id="{2661C0B1-B5FA-104E-9041-D23F8C7E8470}"/>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31873448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grpSp>
        <p:nvGrpSpPr>
          <p:cNvPr id="26" name="Groupe 25">
            <a:extLst>
              <a:ext uri="{FF2B5EF4-FFF2-40B4-BE49-F238E27FC236}">
                <a16:creationId xmlns:a16="http://schemas.microsoft.com/office/drawing/2014/main" id="{5D2255DC-0DBC-1840-A531-3F523847A54B}"/>
              </a:ext>
            </a:extLst>
          </p:cNvPr>
          <p:cNvGrpSpPr/>
          <p:nvPr userDrawn="1"/>
        </p:nvGrpSpPr>
        <p:grpSpPr>
          <a:xfrm>
            <a:off x="0" y="0"/>
            <a:ext cx="12192000" cy="6858000"/>
            <a:chOff x="0" y="0"/>
            <a:chExt cx="12192000" cy="6858000"/>
          </a:xfrm>
        </p:grpSpPr>
        <p:sp>
          <p:nvSpPr>
            <p:cNvPr id="27" name="Rectangle 26">
              <a:extLst>
                <a:ext uri="{FF2B5EF4-FFF2-40B4-BE49-F238E27FC236}">
                  <a16:creationId xmlns:a16="http://schemas.microsoft.com/office/drawing/2014/main" id="{B8DDA2CA-F0B8-A54A-AB3D-13C9F7F70987}"/>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8" name="Image 27" descr="Une image contenant parapluie&#10;&#10;Description générée automatiquement">
              <a:extLst>
                <a:ext uri="{FF2B5EF4-FFF2-40B4-BE49-F238E27FC236}">
                  <a16:creationId xmlns:a16="http://schemas.microsoft.com/office/drawing/2014/main" id="{F0857A49-0137-E642-A411-4D4A7969E52E}"/>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D9DCB807-84D9-B94E-A8AE-310EC0ACB27C}"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3" name="Espace réservé pour une image  2">
            <a:extLst>
              <a:ext uri="{FF2B5EF4-FFF2-40B4-BE49-F238E27FC236}">
                <a16:creationId xmlns:a16="http://schemas.microsoft.com/office/drawing/2014/main" id="{C1A94762-A341-2D42-99C1-D1F9C2A9D47B}"/>
              </a:ext>
            </a:extLst>
          </p:cNvPr>
          <p:cNvSpPr>
            <a:spLocks noGrp="1"/>
          </p:cNvSpPr>
          <p:nvPr>
            <p:ph type="pic" idx="13"/>
          </p:nvPr>
        </p:nvSpPr>
        <p:spPr>
          <a:xfrm>
            <a:off x="658017" y="2164220"/>
            <a:ext cx="3640934"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4" name="Espace réservé du texte 2">
            <a:extLst>
              <a:ext uri="{FF2B5EF4-FFF2-40B4-BE49-F238E27FC236}">
                <a16:creationId xmlns:a16="http://schemas.microsoft.com/office/drawing/2014/main" id="{97DD1FB2-BE9E-B242-BFC1-99F384BA527E}"/>
              </a:ext>
            </a:extLst>
          </p:cNvPr>
          <p:cNvSpPr>
            <a:spLocks noGrp="1"/>
          </p:cNvSpPr>
          <p:nvPr>
            <p:ph type="body" idx="14" hasCustomPrompt="1"/>
          </p:nvPr>
        </p:nvSpPr>
        <p:spPr>
          <a:xfrm>
            <a:off x="4662427" y="2164222"/>
            <a:ext cx="5230873" cy="1111663"/>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a:t>
            </a:r>
          </a:p>
        </p:txBody>
      </p:sp>
      <p:sp>
        <p:nvSpPr>
          <p:cNvPr id="25" name="Espace réservé du texte 2">
            <a:extLst>
              <a:ext uri="{FF2B5EF4-FFF2-40B4-BE49-F238E27FC236}">
                <a16:creationId xmlns:a16="http://schemas.microsoft.com/office/drawing/2014/main" id="{FB273B9A-D92C-E84F-9210-11C5AC382C3D}"/>
              </a:ext>
            </a:extLst>
          </p:cNvPr>
          <p:cNvSpPr>
            <a:spLocks noGrp="1"/>
          </p:cNvSpPr>
          <p:nvPr>
            <p:ph type="body" idx="15" hasCustomPrompt="1"/>
          </p:nvPr>
        </p:nvSpPr>
        <p:spPr>
          <a:xfrm>
            <a:off x="4662427" y="3480977"/>
            <a:ext cx="5230873"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rPr>
              <a:t>.</a:t>
            </a:r>
            <a:endParaRPr lang="fr-FR" sz="1600" dirty="0">
              <a:solidFill>
                <a:srgbClr val="595959"/>
              </a:solidFill>
              <a:latin typeface="Century Gothic" pitchFamily="34" charset="0"/>
              <a:cs typeface="Myriad Pro Semibold"/>
            </a:endParaRPr>
          </a:p>
        </p:txBody>
      </p:sp>
      <p:pic>
        <p:nvPicPr>
          <p:cNvPr id="21" name="Image 20">
            <a:extLst>
              <a:ext uri="{FF2B5EF4-FFF2-40B4-BE49-F238E27FC236}">
                <a16:creationId xmlns:a16="http://schemas.microsoft.com/office/drawing/2014/main" id="{4E321BAA-A00F-FC4E-BD2D-026B973E0F55}"/>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E44A21D8-92A9-EA40-B9F1-D8603E3368A0}"/>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275B5525-9EAD-1C4A-ACD9-6E32786D8057}"/>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41692492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grpSp>
        <p:nvGrpSpPr>
          <p:cNvPr id="32" name="Groupe 31">
            <a:extLst>
              <a:ext uri="{FF2B5EF4-FFF2-40B4-BE49-F238E27FC236}">
                <a16:creationId xmlns:a16="http://schemas.microsoft.com/office/drawing/2014/main" id="{9AB17FE2-5C63-2B44-B1D1-74A7C5C04CE8}"/>
              </a:ext>
            </a:extLst>
          </p:cNvPr>
          <p:cNvGrpSpPr/>
          <p:nvPr userDrawn="1"/>
        </p:nvGrpSpPr>
        <p:grpSpPr>
          <a:xfrm>
            <a:off x="0" y="0"/>
            <a:ext cx="12192000" cy="6858000"/>
            <a:chOff x="0" y="0"/>
            <a:chExt cx="12192000" cy="6858000"/>
          </a:xfrm>
        </p:grpSpPr>
        <p:sp>
          <p:nvSpPr>
            <p:cNvPr id="33" name="Rectangle 32">
              <a:extLst>
                <a:ext uri="{FF2B5EF4-FFF2-40B4-BE49-F238E27FC236}">
                  <a16:creationId xmlns:a16="http://schemas.microsoft.com/office/drawing/2014/main" id="{E4B8D7B4-9564-7A47-AB05-52A7B43B2333}"/>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4" name="Image 33" descr="Une image contenant parapluie&#10;&#10;Description générée automatiquement">
              <a:extLst>
                <a:ext uri="{FF2B5EF4-FFF2-40B4-BE49-F238E27FC236}">
                  <a16:creationId xmlns:a16="http://schemas.microsoft.com/office/drawing/2014/main" id="{4E04F773-C1AD-514A-BBA5-E70A59CD7C71}"/>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36A6E654-0D11-CF43-8C63-1289822F3C1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4" name="Espace réservé pour une image  2">
            <a:extLst>
              <a:ext uri="{FF2B5EF4-FFF2-40B4-BE49-F238E27FC236}">
                <a16:creationId xmlns:a16="http://schemas.microsoft.com/office/drawing/2014/main" id="{05C4653F-7BB3-D249-960C-C9700DB135A1}"/>
              </a:ext>
            </a:extLst>
          </p:cNvPr>
          <p:cNvSpPr>
            <a:spLocks noGrp="1"/>
          </p:cNvSpPr>
          <p:nvPr>
            <p:ph type="pic" idx="17"/>
          </p:nvPr>
        </p:nvSpPr>
        <p:spPr>
          <a:xfrm>
            <a:off x="658016"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5" name="Espace réservé pour une image  2">
            <a:extLst>
              <a:ext uri="{FF2B5EF4-FFF2-40B4-BE49-F238E27FC236}">
                <a16:creationId xmlns:a16="http://schemas.microsoft.com/office/drawing/2014/main" id="{74A148BA-0CCE-F94A-9F42-CE45FB35ED2B}"/>
              </a:ext>
            </a:extLst>
          </p:cNvPr>
          <p:cNvSpPr>
            <a:spLocks noGrp="1"/>
          </p:cNvSpPr>
          <p:nvPr>
            <p:ph type="pic" idx="18"/>
          </p:nvPr>
        </p:nvSpPr>
        <p:spPr>
          <a:xfrm>
            <a:off x="3001735"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9" name="Espace réservé pour une image  2">
            <a:extLst>
              <a:ext uri="{FF2B5EF4-FFF2-40B4-BE49-F238E27FC236}">
                <a16:creationId xmlns:a16="http://schemas.microsoft.com/office/drawing/2014/main" id="{21648E2A-3081-7847-91EA-79E5C3C8917C}"/>
              </a:ext>
            </a:extLst>
          </p:cNvPr>
          <p:cNvSpPr>
            <a:spLocks noGrp="1"/>
          </p:cNvSpPr>
          <p:nvPr>
            <p:ph type="pic" idx="19"/>
          </p:nvPr>
        </p:nvSpPr>
        <p:spPr>
          <a:xfrm>
            <a:off x="5345454"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1" name="Espace réservé pour une image  2">
            <a:extLst>
              <a:ext uri="{FF2B5EF4-FFF2-40B4-BE49-F238E27FC236}">
                <a16:creationId xmlns:a16="http://schemas.microsoft.com/office/drawing/2014/main" id="{06066C2B-790B-204B-BC1A-F678B02E4C8D}"/>
              </a:ext>
            </a:extLst>
          </p:cNvPr>
          <p:cNvSpPr>
            <a:spLocks noGrp="1"/>
          </p:cNvSpPr>
          <p:nvPr>
            <p:ph type="pic" idx="20"/>
          </p:nvPr>
        </p:nvSpPr>
        <p:spPr>
          <a:xfrm>
            <a:off x="7689173" y="3874982"/>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2" name="Espace réservé pour une image  2">
            <a:extLst>
              <a:ext uri="{FF2B5EF4-FFF2-40B4-BE49-F238E27FC236}">
                <a16:creationId xmlns:a16="http://schemas.microsoft.com/office/drawing/2014/main" id="{77F2D47D-7BC3-3C49-ACBE-C258E0A0FD92}"/>
              </a:ext>
            </a:extLst>
          </p:cNvPr>
          <p:cNvSpPr>
            <a:spLocks noGrp="1"/>
          </p:cNvSpPr>
          <p:nvPr>
            <p:ph type="pic" idx="21"/>
          </p:nvPr>
        </p:nvSpPr>
        <p:spPr>
          <a:xfrm>
            <a:off x="658016"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3" name="Espace réservé pour une image  2">
            <a:extLst>
              <a:ext uri="{FF2B5EF4-FFF2-40B4-BE49-F238E27FC236}">
                <a16:creationId xmlns:a16="http://schemas.microsoft.com/office/drawing/2014/main" id="{1E596F65-FFB7-4A44-BC6F-E792CDD63271}"/>
              </a:ext>
            </a:extLst>
          </p:cNvPr>
          <p:cNvSpPr>
            <a:spLocks noGrp="1"/>
          </p:cNvSpPr>
          <p:nvPr>
            <p:ph type="pic" idx="22"/>
          </p:nvPr>
        </p:nvSpPr>
        <p:spPr>
          <a:xfrm>
            <a:off x="3001735"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6" name="Espace réservé pour une image  2">
            <a:extLst>
              <a:ext uri="{FF2B5EF4-FFF2-40B4-BE49-F238E27FC236}">
                <a16:creationId xmlns:a16="http://schemas.microsoft.com/office/drawing/2014/main" id="{ADD782FF-8DB5-3F4D-BD26-0F8CC4465BE6}"/>
              </a:ext>
            </a:extLst>
          </p:cNvPr>
          <p:cNvSpPr>
            <a:spLocks noGrp="1"/>
          </p:cNvSpPr>
          <p:nvPr>
            <p:ph type="pic" idx="23"/>
          </p:nvPr>
        </p:nvSpPr>
        <p:spPr>
          <a:xfrm>
            <a:off x="5345454"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7" name="Espace réservé pour une image  2">
            <a:extLst>
              <a:ext uri="{FF2B5EF4-FFF2-40B4-BE49-F238E27FC236}">
                <a16:creationId xmlns:a16="http://schemas.microsoft.com/office/drawing/2014/main" id="{DBEC5EF1-B102-DF45-A716-3FB3D4461F35}"/>
              </a:ext>
            </a:extLst>
          </p:cNvPr>
          <p:cNvSpPr>
            <a:spLocks noGrp="1"/>
          </p:cNvSpPr>
          <p:nvPr>
            <p:ph type="pic" idx="24"/>
          </p:nvPr>
        </p:nvSpPr>
        <p:spPr>
          <a:xfrm>
            <a:off x="7689173" y="2164221"/>
            <a:ext cx="2097025" cy="1491867"/>
          </a:xfrm>
          <a:noFill/>
          <a:ln w="15875">
            <a:no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9" name="Image 28">
            <a:extLst>
              <a:ext uri="{FF2B5EF4-FFF2-40B4-BE49-F238E27FC236}">
                <a16:creationId xmlns:a16="http://schemas.microsoft.com/office/drawing/2014/main" id="{C394DDA2-A02C-FE46-B8D9-A3C02E604FE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30" name="Image 29" descr="Une image contenant horloge, dessin&#10;&#10;Description générée automatiquement">
            <a:extLst>
              <a:ext uri="{FF2B5EF4-FFF2-40B4-BE49-F238E27FC236}">
                <a16:creationId xmlns:a16="http://schemas.microsoft.com/office/drawing/2014/main" id="{AB838B86-B336-384E-BB17-56ADF1FA2F37}"/>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31" name="Sous-titre 2">
            <a:extLst>
              <a:ext uri="{FF2B5EF4-FFF2-40B4-BE49-F238E27FC236}">
                <a16:creationId xmlns:a16="http://schemas.microsoft.com/office/drawing/2014/main" id="{6C15C9FC-74D4-A942-8707-F0717EB653AF}"/>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428217196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_Disposition personnalisée">
    <p:spTree>
      <p:nvGrpSpPr>
        <p:cNvPr id="1" name=""/>
        <p:cNvGrpSpPr/>
        <p:nvPr/>
      </p:nvGrpSpPr>
      <p:grpSpPr>
        <a:xfrm>
          <a:off x="0" y="0"/>
          <a:ext cx="0" cy="0"/>
          <a:chOff x="0" y="0"/>
          <a:chExt cx="0" cy="0"/>
        </a:xfrm>
      </p:grpSpPr>
      <p:grpSp>
        <p:nvGrpSpPr>
          <p:cNvPr id="25" name="Groupe 24">
            <a:extLst>
              <a:ext uri="{FF2B5EF4-FFF2-40B4-BE49-F238E27FC236}">
                <a16:creationId xmlns:a16="http://schemas.microsoft.com/office/drawing/2014/main" id="{6033FB66-4D22-1346-985E-D395C0504166}"/>
              </a:ext>
            </a:extLst>
          </p:cNvPr>
          <p:cNvGrpSpPr/>
          <p:nvPr userDrawn="1"/>
        </p:nvGrpSpPr>
        <p:grpSpPr>
          <a:xfrm>
            <a:off x="0" y="0"/>
            <a:ext cx="12192000" cy="6858000"/>
            <a:chOff x="0" y="0"/>
            <a:chExt cx="12192000" cy="6858000"/>
          </a:xfrm>
        </p:grpSpPr>
        <p:sp>
          <p:nvSpPr>
            <p:cNvPr id="26" name="Rectangle 25">
              <a:extLst>
                <a:ext uri="{FF2B5EF4-FFF2-40B4-BE49-F238E27FC236}">
                  <a16:creationId xmlns:a16="http://schemas.microsoft.com/office/drawing/2014/main" id="{FC26D046-4896-5C44-942B-3F25052DCF61}"/>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Une image contenant parapluie&#10;&#10;Description générée automatiquement">
              <a:extLst>
                <a:ext uri="{FF2B5EF4-FFF2-40B4-BE49-F238E27FC236}">
                  <a16:creationId xmlns:a16="http://schemas.microsoft.com/office/drawing/2014/main" id="{EBEE39D3-80A6-B240-B837-418CBA0214BD}"/>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CDB64A82-4661-6C46-8FD1-1C1F6FCC0BA5}"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8835BD8A-B712-4249-B6F9-49543DE0BEFE}"/>
              </a:ext>
            </a:extLst>
          </p:cNvPr>
          <p:cNvSpPr>
            <a:spLocks noGrp="1"/>
          </p:cNvSpPr>
          <p:nvPr>
            <p:ph type="pic" idx="21"/>
          </p:nvPr>
        </p:nvSpPr>
        <p:spPr>
          <a:xfrm>
            <a:off x="658017"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36D8A8A-F84D-D441-932D-6FFE02B3DE5E}"/>
              </a:ext>
            </a:extLst>
          </p:cNvPr>
          <p:cNvSpPr>
            <a:spLocks noGrp="1"/>
          </p:cNvSpPr>
          <p:nvPr>
            <p:ph type="pic" idx="22"/>
          </p:nvPr>
        </p:nvSpPr>
        <p:spPr>
          <a:xfrm>
            <a:off x="3954096"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4" name="Espace réservé pour une image  2">
            <a:extLst>
              <a:ext uri="{FF2B5EF4-FFF2-40B4-BE49-F238E27FC236}">
                <a16:creationId xmlns:a16="http://schemas.microsoft.com/office/drawing/2014/main" id="{E37522D1-C1AB-AF4B-A1AE-B90A5B3D3B47}"/>
              </a:ext>
            </a:extLst>
          </p:cNvPr>
          <p:cNvSpPr>
            <a:spLocks noGrp="1"/>
          </p:cNvSpPr>
          <p:nvPr>
            <p:ph type="pic" idx="23"/>
          </p:nvPr>
        </p:nvSpPr>
        <p:spPr>
          <a:xfrm>
            <a:off x="7250175" y="2164221"/>
            <a:ext cx="3031334"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2" name="Image 21">
            <a:extLst>
              <a:ext uri="{FF2B5EF4-FFF2-40B4-BE49-F238E27FC236}">
                <a16:creationId xmlns:a16="http://schemas.microsoft.com/office/drawing/2014/main" id="{C69C8AE1-685A-134A-9B6B-32A234D49D2D}"/>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77434877-BCB5-6946-921A-36B237ADC573}"/>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9A8A3969-FA39-E945-8F00-44348E5F978E}"/>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419925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Diapositive de titre">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F16BCDC9-D940-1D48-BD2E-68E66C7AD346}"/>
              </a:ext>
            </a:extLst>
          </p:cNvPr>
          <p:cNvGrpSpPr/>
          <p:nvPr userDrawn="1"/>
        </p:nvGrpSpPr>
        <p:grpSpPr>
          <a:xfrm>
            <a:off x="0" y="0"/>
            <a:ext cx="12192000" cy="6858000"/>
            <a:chOff x="0" y="0"/>
            <a:chExt cx="12192000" cy="6858000"/>
          </a:xfrm>
        </p:grpSpPr>
        <p:sp>
          <p:nvSpPr>
            <p:cNvPr id="10" name="Rectangle à coins arrondis 13">
              <a:extLst>
                <a:ext uri="{FF2B5EF4-FFF2-40B4-BE49-F238E27FC236}">
                  <a16:creationId xmlns:a16="http://schemas.microsoft.com/office/drawing/2014/main" id="{70C14B6B-635A-0A44-9262-AA90F5A86BE2}"/>
                </a:ext>
              </a:extLst>
            </p:cNvPr>
            <p:cNvSpPr/>
            <p:nvPr userDrawn="1"/>
          </p:nvSpPr>
          <p:spPr>
            <a:xfrm>
              <a:off x="0" y="0"/>
              <a:ext cx="12192000" cy="6858000"/>
            </a:xfrm>
            <a:prstGeom prst="roundRect">
              <a:avLst>
                <a:gd name="adj" fmla="val 0"/>
              </a:avLst>
            </a:prstGeom>
            <a:solidFill>
              <a:srgbClr val="279FB0"/>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1" name="Image 10" descr="Une image contenant noir&#10;&#10;Description générée automatiquement">
              <a:extLst>
                <a:ext uri="{FF2B5EF4-FFF2-40B4-BE49-F238E27FC236}">
                  <a16:creationId xmlns:a16="http://schemas.microsoft.com/office/drawing/2014/main" id="{0B86BA60-3F21-9E42-9B06-6679F69BE73C}"/>
                </a:ext>
              </a:extLst>
            </p:cNvPr>
            <p:cNvPicPr>
              <a:picLocks noChangeAspect="1"/>
            </p:cNvPicPr>
            <p:nvPr userDrawn="1"/>
          </p:nvPicPr>
          <p:blipFill>
            <a:blip r:embed="rId2"/>
            <a:stretch>
              <a:fillRect/>
            </a:stretch>
          </p:blipFill>
          <p:spPr>
            <a:xfrm>
              <a:off x="0" y="0"/>
              <a:ext cx="12192000" cy="6858000"/>
            </a:xfrm>
            <a:prstGeom prst="rect">
              <a:avLst/>
            </a:prstGeom>
          </p:spPr>
        </p:pic>
      </p:grpSp>
      <p:pic>
        <p:nvPicPr>
          <p:cNvPr id="9" name="Image 8">
            <a:extLst>
              <a:ext uri="{FF2B5EF4-FFF2-40B4-BE49-F238E27FC236}">
                <a16:creationId xmlns:a16="http://schemas.microsoft.com/office/drawing/2014/main" id="{C167CDF9-E184-0842-9741-1687DB2AC785}"/>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2" name="Titre 1">
            <a:extLst>
              <a:ext uri="{FF2B5EF4-FFF2-40B4-BE49-F238E27FC236}">
                <a16:creationId xmlns:a16="http://schemas.microsoft.com/office/drawing/2014/main" id="{CF5DC897-D201-E64F-8588-21EDC8F3CBE9}"/>
              </a:ext>
            </a:extLst>
          </p:cNvPr>
          <p:cNvSpPr>
            <a:spLocks noGrp="1"/>
          </p:cNvSpPr>
          <p:nvPr>
            <p:ph type="ctrTitle" hasCustomPrompt="1"/>
          </p:nvPr>
        </p:nvSpPr>
        <p:spPr>
          <a:xfrm>
            <a:off x="816428" y="2386606"/>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6" name="Sous-titre 2">
            <a:extLst>
              <a:ext uri="{FF2B5EF4-FFF2-40B4-BE49-F238E27FC236}">
                <a16:creationId xmlns:a16="http://schemas.microsoft.com/office/drawing/2014/main" id="{E424A4A1-BC7E-B74B-94C5-DA9D459F7011}"/>
              </a:ext>
            </a:extLst>
          </p:cNvPr>
          <p:cNvSpPr>
            <a:spLocks noGrp="1"/>
          </p:cNvSpPr>
          <p:nvPr>
            <p:ph type="subTitle" idx="1" hasCustomPrompt="1"/>
          </p:nvPr>
        </p:nvSpPr>
        <p:spPr>
          <a:xfrm>
            <a:off x="816427" y="4899109"/>
            <a:ext cx="9380765"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3" name="Image 12">
            <a:extLst>
              <a:ext uri="{FF2B5EF4-FFF2-40B4-BE49-F238E27FC236}">
                <a16:creationId xmlns:a16="http://schemas.microsoft.com/office/drawing/2014/main" id="{9ACB71C2-C0F3-2747-A888-787DED60A20E}"/>
              </a:ext>
            </a:extLst>
          </p:cNvPr>
          <p:cNvPicPr>
            <a:picLocks noChangeAspect="1"/>
          </p:cNvPicPr>
          <p:nvPr userDrawn="1"/>
        </p:nvPicPr>
        <p:blipFill>
          <a:blip r:embed="rId4"/>
          <a:stretch>
            <a:fillRect/>
          </a:stretch>
        </p:blipFill>
        <p:spPr>
          <a:xfrm>
            <a:off x="944583" y="638828"/>
            <a:ext cx="1020664" cy="1543619"/>
          </a:xfrm>
          <a:prstGeom prst="rect">
            <a:avLst/>
          </a:prstGeom>
        </p:spPr>
      </p:pic>
      <p:pic>
        <p:nvPicPr>
          <p:cNvPr id="18" name="Image 17" descr="Une image contenant dessin&#10;&#10;Description générée automatiquement">
            <a:extLst>
              <a:ext uri="{FF2B5EF4-FFF2-40B4-BE49-F238E27FC236}">
                <a16:creationId xmlns:a16="http://schemas.microsoft.com/office/drawing/2014/main" id="{BE26602A-5332-4447-9232-C45026EBF511}"/>
              </a:ext>
            </a:extLst>
          </p:cNvPr>
          <p:cNvPicPr>
            <a:picLocks noChangeAspect="1"/>
          </p:cNvPicPr>
          <p:nvPr userDrawn="1"/>
        </p:nvPicPr>
        <p:blipFill>
          <a:blip r:embed="rId5"/>
          <a:stretch>
            <a:fillRect/>
          </a:stretch>
        </p:blipFill>
        <p:spPr>
          <a:xfrm>
            <a:off x="944583" y="5776563"/>
            <a:ext cx="1039748" cy="408968"/>
          </a:xfrm>
          <a:prstGeom prst="rect">
            <a:avLst/>
          </a:prstGeom>
        </p:spPr>
      </p:pic>
    </p:spTree>
    <p:extLst>
      <p:ext uri="{BB962C8B-B14F-4D97-AF65-F5344CB8AC3E}">
        <p14:creationId xmlns:p14="http://schemas.microsoft.com/office/powerpoint/2010/main" val="172319355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Disposition personnalisée">
    <p:spTree>
      <p:nvGrpSpPr>
        <p:cNvPr id="1" name=""/>
        <p:cNvGrpSpPr/>
        <p:nvPr/>
      </p:nvGrpSpPr>
      <p:grpSpPr>
        <a:xfrm>
          <a:off x="0" y="0"/>
          <a:ext cx="0" cy="0"/>
          <a:chOff x="0" y="0"/>
          <a:chExt cx="0" cy="0"/>
        </a:xfrm>
      </p:grpSpPr>
      <p:grpSp>
        <p:nvGrpSpPr>
          <p:cNvPr id="24" name="Groupe 23">
            <a:extLst>
              <a:ext uri="{FF2B5EF4-FFF2-40B4-BE49-F238E27FC236}">
                <a16:creationId xmlns:a16="http://schemas.microsoft.com/office/drawing/2014/main" id="{A609BA30-9ABB-5246-A61F-475DF4734CDB}"/>
              </a:ext>
            </a:extLst>
          </p:cNvPr>
          <p:cNvGrpSpPr/>
          <p:nvPr userDrawn="1"/>
        </p:nvGrpSpPr>
        <p:grpSpPr>
          <a:xfrm>
            <a:off x="0" y="0"/>
            <a:ext cx="12192000" cy="6858000"/>
            <a:chOff x="0" y="0"/>
            <a:chExt cx="12192000" cy="6858000"/>
          </a:xfrm>
        </p:grpSpPr>
        <p:sp>
          <p:nvSpPr>
            <p:cNvPr id="25" name="Rectangle 24">
              <a:extLst>
                <a:ext uri="{FF2B5EF4-FFF2-40B4-BE49-F238E27FC236}">
                  <a16:creationId xmlns:a16="http://schemas.microsoft.com/office/drawing/2014/main" id="{02BA6996-C5FB-C240-A287-DBC4F8F6F528}"/>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6" name="Image 25" descr="Une image contenant parapluie&#10;&#10;Description générée automatiquement">
              <a:extLst>
                <a:ext uri="{FF2B5EF4-FFF2-40B4-BE49-F238E27FC236}">
                  <a16:creationId xmlns:a16="http://schemas.microsoft.com/office/drawing/2014/main" id="{FC96610D-E8D5-2941-B692-C87701DB35B5}"/>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289173C-F437-184F-976C-AAE9C3634B5A}"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
        <p:nvSpPr>
          <p:cNvPr id="11" name="Espace réservé pour une image  2">
            <a:extLst>
              <a:ext uri="{FF2B5EF4-FFF2-40B4-BE49-F238E27FC236}">
                <a16:creationId xmlns:a16="http://schemas.microsoft.com/office/drawing/2014/main" id="{246B1A3E-D34E-474D-AEFA-A310EB96BEA3}"/>
              </a:ext>
            </a:extLst>
          </p:cNvPr>
          <p:cNvSpPr>
            <a:spLocks noGrp="1"/>
          </p:cNvSpPr>
          <p:nvPr>
            <p:ph type="pic" idx="21"/>
          </p:nvPr>
        </p:nvSpPr>
        <p:spPr>
          <a:xfrm>
            <a:off x="658016"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3" name="Espace réservé pour une image  2">
            <a:extLst>
              <a:ext uri="{FF2B5EF4-FFF2-40B4-BE49-F238E27FC236}">
                <a16:creationId xmlns:a16="http://schemas.microsoft.com/office/drawing/2014/main" id="{87443BE3-62E9-8240-8F82-56BE16178332}"/>
              </a:ext>
            </a:extLst>
          </p:cNvPr>
          <p:cNvSpPr>
            <a:spLocks noGrp="1"/>
          </p:cNvSpPr>
          <p:nvPr>
            <p:ph type="pic" idx="22"/>
          </p:nvPr>
        </p:nvSpPr>
        <p:spPr>
          <a:xfrm>
            <a:off x="5094122" y="2164220"/>
            <a:ext cx="4193956" cy="3196383"/>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pic>
        <p:nvPicPr>
          <p:cNvPr id="21" name="Image 20">
            <a:extLst>
              <a:ext uri="{FF2B5EF4-FFF2-40B4-BE49-F238E27FC236}">
                <a16:creationId xmlns:a16="http://schemas.microsoft.com/office/drawing/2014/main" id="{E0515B17-1475-DF48-8951-4FD6A3752D1E}"/>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2" name="Image 21" descr="Une image contenant horloge, dessin&#10;&#10;Description générée automatiquement">
            <a:extLst>
              <a:ext uri="{FF2B5EF4-FFF2-40B4-BE49-F238E27FC236}">
                <a16:creationId xmlns:a16="http://schemas.microsoft.com/office/drawing/2014/main" id="{58B77458-59BD-604D-B62F-176DDAFF1724}"/>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3" name="Sous-titre 2">
            <a:extLst>
              <a:ext uri="{FF2B5EF4-FFF2-40B4-BE49-F238E27FC236}">
                <a16:creationId xmlns:a16="http://schemas.microsoft.com/office/drawing/2014/main" id="{416314FA-9107-DA48-B16B-0FBCCCC7616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12442450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5_Disposition personnalisée">
    <p:spTree>
      <p:nvGrpSpPr>
        <p:cNvPr id="1" name=""/>
        <p:cNvGrpSpPr/>
        <p:nvPr/>
      </p:nvGrpSpPr>
      <p:grpSpPr>
        <a:xfrm>
          <a:off x="0" y="0"/>
          <a:ext cx="0" cy="0"/>
          <a:chOff x="0" y="0"/>
          <a:chExt cx="0" cy="0"/>
        </a:xfrm>
      </p:grpSpPr>
      <p:grpSp>
        <p:nvGrpSpPr>
          <p:cNvPr id="29" name="Groupe 28">
            <a:extLst>
              <a:ext uri="{FF2B5EF4-FFF2-40B4-BE49-F238E27FC236}">
                <a16:creationId xmlns:a16="http://schemas.microsoft.com/office/drawing/2014/main" id="{19B1F97D-4589-AA4C-AECF-427A0CC94283}"/>
              </a:ext>
            </a:extLst>
          </p:cNvPr>
          <p:cNvGrpSpPr/>
          <p:nvPr userDrawn="1"/>
        </p:nvGrpSpPr>
        <p:grpSpPr>
          <a:xfrm>
            <a:off x="0" y="0"/>
            <a:ext cx="12192000" cy="6858000"/>
            <a:chOff x="0" y="0"/>
            <a:chExt cx="12192000" cy="6858000"/>
          </a:xfrm>
        </p:grpSpPr>
        <p:sp>
          <p:nvSpPr>
            <p:cNvPr id="30" name="Rectangle 29">
              <a:extLst>
                <a:ext uri="{FF2B5EF4-FFF2-40B4-BE49-F238E27FC236}">
                  <a16:creationId xmlns:a16="http://schemas.microsoft.com/office/drawing/2014/main" id="{46969B9F-8E1A-3141-8F3D-585149B345B2}"/>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1" name="Image 30" descr="Une image contenant parapluie&#10;&#10;Description générée automatiquement">
              <a:extLst>
                <a:ext uri="{FF2B5EF4-FFF2-40B4-BE49-F238E27FC236}">
                  <a16:creationId xmlns:a16="http://schemas.microsoft.com/office/drawing/2014/main" id="{4EF51A0F-09BE-D24A-984D-7790A7C06AA2}"/>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11E028BC-ABA8-8D46-80A1-2579A1FF36D0}"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0" name="Titre 1">
            <a:extLst>
              <a:ext uri="{FF2B5EF4-FFF2-40B4-BE49-F238E27FC236}">
                <a16:creationId xmlns:a16="http://schemas.microsoft.com/office/drawing/2014/main" id="{A6788A34-8FF3-814E-8C7A-E09056DB3887}"/>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062F66"/>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pic>
        <p:nvPicPr>
          <p:cNvPr id="22" name="Image 21">
            <a:extLst>
              <a:ext uri="{FF2B5EF4-FFF2-40B4-BE49-F238E27FC236}">
                <a16:creationId xmlns:a16="http://schemas.microsoft.com/office/drawing/2014/main" id="{FBF3BC04-1363-BE44-A6B6-8439620590C8}"/>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3" name="Image 22" descr="Une image contenant horloge, dessin&#10;&#10;Description générée automatiquement">
            <a:extLst>
              <a:ext uri="{FF2B5EF4-FFF2-40B4-BE49-F238E27FC236}">
                <a16:creationId xmlns:a16="http://schemas.microsoft.com/office/drawing/2014/main" id="{254D86DA-7D56-B84F-A145-AF695DD161D6}"/>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24" name="Sous-titre 2">
            <a:extLst>
              <a:ext uri="{FF2B5EF4-FFF2-40B4-BE49-F238E27FC236}">
                <a16:creationId xmlns:a16="http://schemas.microsoft.com/office/drawing/2014/main" id="{6225EC24-0CE0-6C45-ACD6-AAB661B1B7E9}"/>
              </a:ext>
            </a:extLst>
          </p:cNvPr>
          <p:cNvSpPr>
            <a:spLocks noGrp="1"/>
          </p:cNvSpPr>
          <p:nvPr>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spTree>
    <p:extLst>
      <p:ext uri="{BB962C8B-B14F-4D97-AF65-F5344CB8AC3E}">
        <p14:creationId xmlns:p14="http://schemas.microsoft.com/office/powerpoint/2010/main" val="340751442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7_Disposition personnalisée">
    <p:spTree>
      <p:nvGrpSpPr>
        <p:cNvPr id="1" name=""/>
        <p:cNvGrpSpPr/>
        <p:nvPr/>
      </p:nvGrpSpPr>
      <p:grpSpPr>
        <a:xfrm>
          <a:off x="0" y="0"/>
          <a:ext cx="0" cy="0"/>
          <a:chOff x="0" y="0"/>
          <a:chExt cx="0" cy="0"/>
        </a:xfrm>
      </p:grpSpPr>
      <p:grpSp>
        <p:nvGrpSpPr>
          <p:cNvPr id="15" name="Groupe 14">
            <a:extLst>
              <a:ext uri="{FF2B5EF4-FFF2-40B4-BE49-F238E27FC236}">
                <a16:creationId xmlns:a16="http://schemas.microsoft.com/office/drawing/2014/main" id="{DC795B4F-44CA-E24D-AAFD-67C36903E1FD}"/>
              </a:ext>
            </a:extLst>
          </p:cNvPr>
          <p:cNvGrpSpPr/>
          <p:nvPr userDrawn="1"/>
        </p:nvGrpSpPr>
        <p:grpSpPr>
          <a:xfrm>
            <a:off x="0" y="0"/>
            <a:ext cx="12192000" cy="6858000"/>
            <a:chOff x="0" y="0"/>
            <a:chExt cx="12192000" cy="6858000"/>
          </a:xfrm>
        </p:grpSpPr>
        <p:sp>
          <p:nvSpPr>
            <p:cNvPr id="19" name="Rectangle 18">
              <a:extLst>
                <a:ext uri="{FF2B5EF4-FFF2-40B4-BE49-F238E27FC236}">
                  <a16:creationId xmlns:a16="http://schemas.microsoft.com/office/drawing/2014/main" id="{71ED29A2-47CD-CB44-A8E2-F71FE8F16B3C}"/>
                </a:ext>
              </a:extLst>
            </p:cNvPr>
            <p:cNvSpPr/>
            <p:nvPr userDrawn="1"/>
          </p:nvSpPr>
          <p:spPr>
            <a:xfrm>
              <a:off x="9981683" y="0"/>
              <a:ext cx="2210317" cy="6858000"/>
            </a:xfrm>
            <a:prstGeom prst="rect">
              <a:avLst/>
            </a:prstGeom>
            <a:solidFill>
              <a:srgbClr val="2754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 name="Image 19" descr="Une image contenant parapluie&#10;&#10;Description générée automatiquement">
              <a:extLst>
                <a:ext uri="{FF2B5EF4-FFF2-40B4-BE49-F238E27FC236}">
                  <a16:creationId xmlns:a16="http://schemas.microsoft.com/office/drawing/2014/main" id="{5B40146C-F1F2-D446-B11B-45B7DA209574}"/>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6" name="Espace réservé de la date 3"/>
          <p:cNvSpPr>
            <a:spLocks noGrp="1"/>
          </p:cNvSpPr>
          <p:nvPr>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922E67AA-64AC-3D40-99BF-3DCADE455698}" type="datetime1">
              <a:rPr lang="fr-FR" smtClean="0"/>
              <a:t>10/04/2026</a:t>
            </a:fld>
            <a:endParaRPr lang="fr-FR" dirty="0"/>
          </a:p>
        </p:txBody>
      </p:sp>
      <p:sp>
        <p:nvSpPr>
          <p:cNvPr id="17" name="Espace réservé du pied de page 4"/>
          <p:cNvSpPr>
            <a:spLocks noGrp="1"/>
          </p:cNvSpPr>
          <p:nvPr>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pic>
        <p:nvPicPr>
          <p:cNvPr id="13" name="Image 12">
            <a:extLst>
              <a:ext uri="{FF2B5EF4-FFF2-40B4-BE49-F238E27FC236}">
                <a16:creationId xmlns:a16="http://schemas.microsoft.com/office/drawing/2014/main" id="{64C684E3-2D14-BC4A-ABAD-18246551492A}"/>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14" name="Image 13" descr="Une image contenant horloge, dessin&#10;&#10;Description générée automatiquement">
            <a:extLst>
              <a:ext uri="{FF2B5EF4-FFF2-40B4-BE49-F238E27FC236}">
                <a16:creationId xmlns:a16="http://schemas.microsoft.com/office/drawing/2014/main" id="{69ADFECB-E4C4-9144-B36B-2AE116BAD6C0}"/>
              </a:ext>
            </a:extLst>
          </p:cNvPr>
          <p:cNvPicPr>
            <a:picLocks noChangeAspect="1"/>
          </p:cNvPicPr>
          <p:nvPr userDrawn="1"/>
        </p:nvPicPr>
        <p:blipFill>
          <a:blip r:embed="rId4"/>
          <a:stretch>
            <a:fillRect/>
          </a:stretch>
        </p:blipFill>
        <p:spPr>
          <a:xfrm>
            <a:off x="600892" y="6114854"/>
            <a:ext cx="713895" cy="280799"/>
          </a:xfrm>
          <a:prstGeom prst="rect">
            <a:avLst/>
          </a:prstGeom>
        </p:spPr>
      </p:pic>
    </p:spTree>
    <p:extLst>
      <p:ext uri="{BB962C8B-B14F-4D97-AF65-F5344CB8AC3E}">
        <p14:creationId xmlns:p14="http://schemas.microsoft.com/office/powerpoint/2010/main" val="312010353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1_Diapositive de titre">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6117BD46-DD33-E846-840A-64F8363339FD}"/>
              </a:ext>
            </a:extLst>
          </p:cNvPr>
          <p:cNvGrpSpPr/>
          <p:nvPr userDrawn="1"/>
        </p:nvGrpSpPr>
        <p:grpSpPr>
          <a:xfrm>
            <a:off x="0" y="0"/>
            <a:ext cx="12192000" cy="6858000"/>
            <a:chOff x="0" y="0"/>
            <a:chExt cx="12192000" cy="6858000"/>
          </a:xfrm>
        </p:grpSpPr>
        <p:sp>
          <p:nvSpPr>
            <p:cNvPr id="15" name="Rectangle à coins arrondis 13">
              <a:extLst>
                <a:ext uri="{FF2B5EF4-FFF2-40B4-BE49-F238E27FC236}">
                  <a16:creationId xmlns:a16="http://schemas.microsoft.com/office/drawing/2014/main" id="{84A7E104-ECC1-0840-8A23-7484D660C2A2}"/>
                </a:ext>
              </a:extLst>
            </p:cNvPr>
            <p:cNvSpPr/>
            <p:nvPr userDrawn="1"/>
          </p:nvSpPr>
          <p:spPr>
            <a:xfrm>
              <a:off x="0" y="0"/>
              <a:ext cx="12192000" cy="6858000"/>
            </a:xfrm>
            <a:prstGeom prst="roundRect">
              <a:avLst>
                <a:gd name="adj" fmla="val 0"/>
              </a:avLst>
            </a:prstGeom>
            <a:solidFill>
              <a:srgbClr val="275476"/>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22" name="Image 21" descr="Une image contenant noir&#10;&#10;Description générée automatiquement">
              <a:extLst>
                <a:ext uri="{FF2B5EF4-FFF2-40B4-BE49-F238E27FC236}">
                  <a16:creationId xmlns:a16="http://schemas.microsoft.com/office/drawing/2014/main" id="{C27916A9-BADE-9344-8EFA-B7A07B77D132}"/>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9" name="Rectangle à coins arrondis 13">
            <a:extLst>
              <a:ext uri="{FF2B5EF4-FFF2-40B4-BE49-F238E27FC236}">
                <a16:creationId xmlns:a16="http://schemas.microsoft.com/office/drawing/2014/main" id="{45858EA2-3834-1342-A06B-4338E8E0F80E}"/>
              </a:ext>
            </a:extLst>
          </p:cNvPr>
          <p:cNvSpPr/>
          <p:nvPr userDrawn="1"/>
        </p:nvSpPr>
        <p:spPr>
          <a:xfrm>
            <a:off x="0" y="6595088"/>
            <a:ext cx="12192000" cy="262912"/>
          </a:xfrm>
          <a:prstGeom prst="roundRect">
            <a:avLst>
              <a:gd name="adj" fmla="val 0"/>
            </a:avLst>
          </a:prstGeom>
          <a:solidFill>
            <a:schemeClr val="bg1"/>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4" name="Image 13">
            <a:extLst>
              <a:ext uri="{FF2B5EF4-FFF2-40B4-BE49-F238E27FC236}">
                <a16:creationId xmlns:a16="http://schemas.microsoft.com/office/drawing/2014/main" id="{3C209676-4BD5-0C40-9A6B-1C108ACB76F7}"/>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8" name="Titre 1">
            <a:extLst>
              <a:ext uri="{FF2B5EF4-FFF2-40B4-BE49-F238E27FC236}">
                <a16:creationId xmlns:a16="http://schemas.microsoft.com/office/drawing/2014/main" id="{27867934-6A1D-484F-BD9C-6C028BE6127D}"/>
              </a:ext>
            </a:extLst>
          </p:cNvPr>
          <p:cNvSpPr>
            <a:spLocks noGrp="1"/>
          </p:cNvSpPr>
          <p:nvPr>
            <p:ph type="ctrTitle" hasCustomPrompt="1"/>
          </p:nvPr>
        </p:nvSpPr>
        <p:spPr>
          <a:xfrm>
            <a:off x="465365" y="196054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9" name="Sous-titre 2">
            <a:extLst>
              <a:ext uri="{FF2B5EF4-FFF2-40B4-BE49-F238E27FC236}">
                <a16:creationId xmlns:a16="http://schemas.microsoft.com/office/drawing/2014/main" id="{E9B3DBBB-CE67-5B45-8347-4C8E5931AA29}"/>
              </a:ext>
            </a:extLst>
          </p:cNvPr>
          <p:cNvSpPr>
            <a:spLocks noGrp="1"/>
          </p:cNvSpPr>
          <p:nvPr>
            <p:ph type="subTitle" idx="1" hasCustomPrompt="1"/>
          </p:nvPr>
        </p:nvSpPr>
        <p:spPr>
          <a:xfrm>
            <a:off x="465365" y="4473046"/>
            <a:ext cx="6879772" cy="84065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a:t>
            </a:r>
            <a:br>
              <a:rPr lang="fr-FR" dirty="0"/>
            </a:br>
            <a:r>
              <a:rPr lang="fr-FR" dirty="0"/>
              <a:t>le sous-titres</a:t>
            </a:r>
          </a:p>
        </p:txBody>
      </p:sp>
      <p:pic>
        <p:nvPicPr>
          <p:cNvPr id="23" name="Image 22">
            <a:extLst>
              <a:ext uri="{FF2B5EF4-FFF2-40B4-BE49-F238E27FC236}">
                <a16:creationId xmlns:a16="http://schemas.microsoft.com/office/drawing/2014/main" id="{31B6BF2F-B161-7345-AEF5-81D2BE7811F5}"/>
              </a:ext>
            </a:extLst>
          </p:cNvPr>
          <p:cNvPicPr>
            <a:picLocks noChangeAspect="1"/>
          </p:cNvPicPr>
          <p:nvPr userDrawn="1"/>
        </p:nvPicPr>
        <p:blipFill>
          <a:blip r:embed="rId4"/>
          <a:stretch>
            <a:fillRect/>
          </a:stretch>
        </p:blipFill>
        <p:spPr>
          <a:xfrm>
            <a:off x="582696" y="563881"/>
            <a:ext cx="718820" cy="1087120"/>
          </a:xfrm>
          <a:prstGeom prst="rect">
            <a:avLst/>
          </a:prstGeom>
        </p:spPr>
      </p:pic>
      <p:pic>
        <p:nvPicPr>
          <p:cNvPr id="24" name="Image 23" descr="Une image contenant dessin&#10;&#10;Description générée automatiquement">
            <a:extLst>
              <a:ext uri="{FF2B5EF4-FFF2-40B4-BE49-F238E27FC236}">
                <a16:creationId xmlns:a16="http://schemas.microsoft.com/office/drawing/2014/main" id="{5B53028D-1539-DA4F-A093-28F4BC0A80F3}"/>
              </a:ext>
            </a:extLst>
          </p:cNvPr>
          <p:cNvPicPr>
            <a:picLocks noChangeAspect="1"/>
          </p:cNvPicPr>
          <p:nvPr userDrawn="1"/>
        </p:nvPicPr>
        <p:blipFill>
          <a:blip r:embed="rId5"/>
          <a:stretch>
            <a:fillRect/>
          </a:stretch>
        </p:blipFill>
        <p:spPr>
          <a:xfrm>
            <a:off x="623703" y="6114853"/>
            <a:ext cx="691896" cy="272146"/>
          </a:xfrm>
          <a:prstGeom prst="rect">
            <a:avLst/>
          </a:prstGeom>
        </p:spPr>
      </p:pic>
      <p:sp>
        <p:nvSpPr>
          <p:cNvPr id="25" name="Espace réservé de la date 3">
            <a:extLst>
              <a:ext uri="{FF2B5EF4-FFF2-40B4-BE49-F238E27FC236}">
                <a16:creationId xmlns:a16="http://schemas.microsoft.com/office/drawing/2014/main" id="{30EEB240-4C58-BB45-AAB1-3028FD0311A1}"/>
              </a:ext>
            </a:extLst>
          </p:cNvPr>
          <p:cNvSpPr>
            <a:spLocks noGrp="1"/>
          </p:cNvSpPr>
          <p:nvPr>
            <p:ph type="dt" sz="half" idx="10"/>
          </p:nvPr>
        </p:nvSpPr>
        <p:spPr>
          <a:xfrm>
            <a:off x="476929" y="6595088"/>
            <a:ext cx="1984387" cy="262912"/>
          </a:xfrm>
          <a:noFill/>
        </p:spPr>
        <p:txBody>
          <a:bodyPr/>
          <a:lstStyle>
            <a:lvl1pPr algn="l">
              <a:defRPr sz="1100">
                <a:solidFill>
                  <a:srgbClr val="275476"/>
                </a:solidFill>
                <a:latin typeface="Century Gothic" panose="020B0502020202020204" pitchFamily="34" charset="0"/>
                <a:cs typeface="Arial"/>
              </a:defRPr>
            </a:lvl1pPr>
          </a:lstStyle>
          <a:p>
            <a:fld id="{11E028BC-ABA8-8D46-80A1-2579A1FF36D0}" type="datetime1">
              <a:rPr lang="fr-FR" smtClean="0"/>
              <a:pPr/>
              <a:t>10/04/2026</a:t>
            </a:fld>
            <a:endParaRPr lang="fr-FR" dirty="0"/>
          </a:p>
        </p:txBody>
      </p:sp>
      <p:sp>
        <p:nvSpPr>
          <p:cNvPr id="26" name="Espace réservé du pied de page 4">
            <a:extLst>
              <a:ext uri="{FF2B5EF4-FFF2-40B4-BE49-F238E27FC236}">
                <a16:creationId xmlns:a16="http://schemas.microsoft.com/office/drawing/2014/main" id="{EFD2A798-B54B-134F-B657-D00729C34194}"/>
              </a:ext>
            </a:extLst>
          </p:cNvPr>
          <p:cNvSpPr>
            <a:spLocks noGrp="1"/>
          </p:cNvSpPr>
          <p:nvPr>
            <p:ph type="ftr" sz="quarter" idx="11"/>
          </p:nvPr>
        </p:nvSpPr>
        <p:spPr>
          <a:xfrm>
            <a:off x="2582277" y="6595088"/>
            <a:ext cx="7027446" cy="262912"/>
          </a:xfrm>
          <a:noFill/>
        </p:spPr>
        <p:txBody>
          <a:bodyPr/>
          <a:lstStyle>
            <a:lvl1pPr>
              <a:defRPr sz="1100">
                <a:solidFill>
                  <a:srgbClr val="275476"/>
                </a:solidFill>
                <a:latin typeface="Century Gothic" panose="020B0502020202020204" pitchFamily="34" charset="0"/>
                <a:cs typeface="Arial"/>
              </a:defRPr>
            </a:lvl1pPr>
          </a:lstStyle>
          <a:p>
            <a:endParaRPr lang="fr-FR" dirty="0"/>
          </a:p>
        </p:txBody>
      </p:sp>
      <p:sp>
        <p:nvSpPr>
          <p:cNvPr id="27" name="Espace réservé du numéro de diapositive 5">
            <a:extLst>
              <a:ext uri="{FF2B5EF4-FFF2-40B4-BE49-F238E27FC236}">
                <a16:creationId xmlns:a16="http://schemas.microsoft.com/office/drawing/2014/main" id="{321CD571-ABE2-2443-9C11-C109C77C2450}"/>
              </a:ext>
            </a:extLst>
          </p:cNvPr>
          <p:cNvSpPr>
            <a:spLocks noGrp="1"/>
          </p:cNvSpPr>
          <p:nvPr>
            <p:ph type="sldNum" sz="quarter" idx="12"/>
          </p:nvPr>
        </p:nvSpPr>
        <p:spPr>
          <a:xfrm>
            <a:off x="10662596" y="6595088"/>
            <a:ext cx="942470" cy="262912"/>
          </a:xfrm>
          <a:noFill/>
        </p:spPr>
        <p:txBody>
          <a:bodyPr/>
          <a:lstStyle>
            <a:lvl1pPr algn="r">
              <a:defRPr sz="1100">
                <a:solidFill>
                  <a:srgbClr val="27547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Tree>
    <p:extLst>
      <p:ext uri="{BB962C8B-B14F-4D97-AF65-F5344CB8AC3E}">
        <p14:creationId xmlns:p14="http://schemas.microsoft.com/office/powerpoint/2010/main" val="4261526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4_Diapositive de titre">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E12DD8EE-3735-DC4A-9C1A-B56867D81590}"/>
              </a:ext>
            </a:extLst>
          </p:cNvPr>
          <p:cNvGrpSpPr/>
          <p:nvPr userDrawn="1"/>
        </p:nvGrpSpPr>
        <p:grpSpPr>
          <a:xfrm>
            <a:off x="0" y="0"/>
            <a:ext cx="12192000" cy="6858000"/>
            <a:chOff x="0" y="0"/>
            <a:chExt cx="12192000" cy="6858000"/>
          </a:xfrm>
        </p:grpSpPr>
        <p:sp>
          <p:nvSpPr>
            <p:cNvPr id="10" name="Rectangle à coins arrondis 13">
              <a:extLst>
                <a:ext uri="{FF2B5EF4-FFF2-40B4-BE49-F238E27FC236}">
                  <a16:creationId xmlns:a16="http://schemas.microsoft.com/office/drawing/2014/main" id="{1449AE2D-F20E-D94C-BDAE-D5D3BF2CE68C}"/>
                </a:ext>
              </a:extLst>
            </p:cNvPr>
            <p:cNvSpPr/>
            <p:nvPr userDrawn="1"/>
          </p:nvSpPr>
          <p:spPr>
            <a:xfrm>
              <a:off x="0" y="0"/>
              <a:ext cx="12192000" cy="6858000"/>
            </a:xfrm>
            <a:prstGeom prst="roundRect">
              <a:avLst>
                <a:gd name="adj" fmla="val 0"/>
              </a:avLst>
            </a:prstGeom>
            <a:solidFill>
              <a:srgbClr val="275476"/>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1" name="Image 10" descr="Une image contenant noir&#10;&#10;Description générée automatiquement">
              <a:extLst>
                <a:ext uri="{FF2B5EF4-FFF2-40B4-BE49-F238E27FC236}">
                  <a16:creationId xmlns:a16="http://schemas.microsoft.com/office/drawing/2014/main" id="{43D2333A-48DA-C543-8ECF-6803E521B95D}"/>
                </a:ext>
              </a:extLst>
            </p:cNvPr>
            <p:cNvPicPr>
              <a:picLocks noChangeAspect="1"/>
            </p:cNvPicPr>
            <p:nvPr userDrawn="1"/>
          </p:nvPicPr>
          <p:blipFill>
            <a:blip r:embed="rId2"/>
            <a:stretch>
              <a:fillRect/>
            </a:stretch>
          </p:blipFill>
          <p:spPr>
            <a:xfrm>
              <a:off x="0" y="0"/>
              <a:ext cx="12192000" cy="6858000"/>
            </a:xfrm>
            <a:prstGeom prst="rect">
              <a:avLst/>
            </a:prstGeom>
          </p:spPr>
        </p:pic>
      </p:grpSp>
      <p:pic>
        <p:nvPicPr>
          <p:cNvPr id="9" name="Image 8">
            <a:extLst>
              <a:ext uri="{FF2B5EF4-FFF2-40B4-BE49-F238E27FC236}">
                <a16:creationId xmlns:a16="http://schemas.microsoft.com/office/drawing/2014/main" id="{FFEBF9B1-99AC-4F4B-A8FF-ECEE21077ED7}"/>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12" name="Titre 1">
            <a:extLst>
              <a:ext uri="{FF2B5EF4-FFF2-40B4-BE49-F238E27FC236}">
                <a16:creationId xmlns:a16="http://schemas.microsoft.com/office/drawing/2014/main" id="{CF5DC897-D201-E64F-8588-21EDC8F3CBE9}"/>
              </a:ext>
            </a:extLst>
          </p:cNvPr>
          <p:cNvSpPr>
            <a:spLocks noGrp="1"/>
          </p:cNvSpPr>
          <p:nvPr>
            <p:ph type="ctrTitle" hasCustomPrompt="1"/>
          </p:nvPr>
        </p:nvSpPr>
        <p:spPr>
          <a:xfrm>
            <a:off x="816428" y="2386606"/>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16" name="Sous-titre 2">
            <a:extLst>
              <a:ext uri="{FF2B5EF4-FFF2-40B4-BE49-F238E27FC236}">
                <a16:creationId xmlns:a16="http://schemas.microsoft.com/office/drawing/2014/main" id="{E424A4A1-BC7E-B74B-94C5-DA9D459F7011}"/>
              </a:ext>
            </a:extLst>
          </p:cNvPr>
          <p:cNvSpPr>
            <a:spLocks noGrp="1"/>
          </p:cNvSpPr>
          <p:nvPr>
            <p:ph type="subTitle" idx="1" hasCustomPrompt="1"/>
          </p:nvPr>
        </p:nvSpPr>
        <p:spPr>
          <a:xfrm>
            <a:off x="816427" y="4899109"/>
            <a:ext cx="9380765"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9" name="Image 18">
            <a:extLst>
              <a:ext uri="{FF2B5EF4-FFF2-40B4-BE49-F238E27FC236}">
                <a16:creationId xmlns:a16="http://schemas.microsoft.com/office/drawing/2014/main" id="{6792E26C-F70E-BC4E-BF0E-88EA63B1E8E2}"/>
              </a:ext>
            </a:extLst>
          </p:cNvPr>
          <p:cNvPicPr>
            <a:picLocks noChangeAspect="1"/>
          </p:cNvPicPr>
          <p:nvPr userDrawn="1"/>
        </p:nvPicPr>
        <p:blipFill>
          <a:blip r:embed="rId4"/>
          <a:stretch>
            <a:fillRect/>
          </a:stretch>
        </p:blipFill>
        <p:spPr>
          <a:xfrm>
            <a:off x="944583" y="638828"/>
            <a:ext cx="1020664" cy="1543619"/>
          </a:xfrm>
          <a:prstGeom prst="rect">
            <a:avLst/>
          </a:prstGeom>
        </p:spPr>
      </p:pic>
      <p:pic>
        <p:nvPicPr>
          <p:cNvPr id="20" name="Image 19" descr="Une image contenant dessin&#10;&#10;Description générée automatiquement">
            <a:extLst>
              <a:ext uri="{FF2B5EF4-FFF2-40B4-BE49-F238E27FC236}">
                <a16:creationId xmlns:a16="http://schemas.microsoft.com/office/drawing/2014/main" id="{1DD14A55-A99D-C14A-A417-622FC54F5B5F}"/>
              </a:ext>
            </a:extLst>
          </p:cNvPr>
          <p:cNvPicPr>
            <a:picLocks noChangeAspect="1"/>
          </p:cNvPicPr>
          <p:nvPr userDrawn="1"/>
        </p:nvPicPr>
        <p:blipFill>
          <a:blip r:embed="rId5"/>
          <a:stretch>
            <a:fillRect/>
          </a:stretch>
        </p:blipFill>
        <p:spPr>
          <a:xfrm>
            <a:off x="944583" y="5776563"/>
            <a:ext cx="1039748" cy="408968"/>
          </a:xfrm>
          <a:prstGeom prst="rect">
            <a:avLst/>
          </a:prstGeom>
        </p:spPr>
      </p:pic>
    </p:spTree>
    <p:extLst>
      <p:ext uri="{BB962C8B-B14F-4D97-AF65-F5344CB8AC3E}">
        <p14:creationId xmlns:p14="http://schemas.microsoft.com/office/powerpoint/2010/main" val="4162979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1_Diapositive de titre">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2581A42D-10E7-844D-8DF2-150A1D1BE248}"/>
              </a:ext>
            </a:extLst>
          </p:cNvPr>
          <p:cNvGrpSpPr/>
          <p:nvPr userDrawn="1"/>
        </p:nvGrpSpPr>
        <p:grpSpPr>
          <a:xfrm>
            <a:off x="0" y="0"/>
            <a:ext cx="12192000" cy="6858000"/>
            <a:chOff x="0" y="0"/>
            <a:chExt cx="12192000" cy="6858000"/>
          </a:xfrm>
        </p:grpSpPr>
        <p:sp>
          <p:nvSpPr>
            <p:cNvPr id="10" name="Rectangle à coins arrondis 13">
              <a:extLst>
                <a:ext uri="{FF2B5EF4-FFF2-40B4-BE49-F238E27FC236}">
                  <a16:creationId xmlns:a16="http://schemas.microsoft.com/office/drawing/2014/main" id="{351E4EA1-C03F-DB43-9471-1A8C500F63A8}"/>
                </a:ext>
              </a:extLst>
            </p:cNvPr>
            <p:cNvSpPr/>
            <p:nvPr userDrawn="1"/>
          </p:nvSpPr>
          <p:spPr>
            <a:xfrm>
              <a:off x="0" y="0"/>
              <a:ext cx="12192000" cy="6858000"/>
            </a:xfrm>
            <a:prstGeom prst="roundRect">
              <a:avLst>
                <a:gd name="adj" fmla="val 0"/>
              </a:avLst>
            </a:prstGeom>
            <a:solidFill>
              <a:srgbClr val="279FB0"/>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3" name="Image 12" descr="Une image contenant noir&#10;&#10;Description générée automatiquement">
              <a:extLst>
                <a:ext uri="{FF2B5EF4-FFF2-40B4-BE49-F238E27FC236}">
                  <a16:creationId xmlns:a16="http://schemas.microsoft.com/office/drawing/2014/main" id="{9ADE191D-AAFC-4940-A6C0-E0D48FF7CA57}"/>
                </a:ext>
              </a:extLst>
            </p:cNvPr>
            <p:cNvPicPr>
              <a:picLocks noChangeAspect="1"/>
            </p:cNvPicPr>
            <p:nvPr userDrawn="1"/>
          </p:nvPicPr>
          <p:blipFill>
            <a:blip r:embed="rId2"/>
            <a:stretch>
              <a:fillRect/>
            </a:stretch>
          </p:blipFill>
          <p:spPr>
            <a:xfrm>
              <a:off x="0" y="0"/>
              <a:ext cx="12192000" cy="6858000"/>
            </a:xfrm>
            <a:prstGeom prst="rect">
              <a:avLst/>
            </a:prstGeom>
          </p:spPr>
        </p:pic>
      </p:grpSp>
      <p:pic>
        <p:nvPicPr>
          <p:cNvPr id="11" name="Image 10">
            <a:extLst>
              <a:ext uri="{FF2B5EF4-FFF2-40B4-BE49-F238E27FC236}">
                <a16:creationId xmlns:a16="http://schemas.microsoft.com/office/drawing/2014/main" id="{61263BA2-4E67-044B-99CB-7C5C320B22F3}"/>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4" name="Espace réservé pour une image  2">
            <a:extLst>
              <a:ext uri="{FF2B5EF4-FFF2-40B4-BE49-F238E27FC236}">
                <a16:creationId xmlns:a16="http://schemas.microsoft.com/office/drawing/2014/main" id="{32B836DA-FC27-2B4A-BED9-1EAF75128212}"/>
              </a:ext>
            </a:extLst>
          </p:cNvPr>
          <p:cNvSpPr>
            <a:spLocks noGrp="1"/>
          </p:cNvSpPr>
          <p:nvPr>
            <p:ph type="pic" idx="22"/>
          </p:nvPr>
        </p:nvSpPr>
        <p:spPr>
          <a:xfrm>
            <a:off x="8284621" y="2466534"/>
            <a:ext cx="3090951" cy="2843151"/>
          </a:xfrm>
          <a:solidFill>
            <a:schemeClr val="bg1"/>
          </a:solidFill>
          <a:ln w="76200">
            <a:solidFill>
              <a:schemeClr val="bg1"/>
            </a:solid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5" name="Titre 1">
            <a:extLst>
              <a:ext uri="{FF2B5EF4-FFF2-40B4-BE49-F238E27FC236}">
                <a16:creationId xmlns:a16="http://schemas.microsoft.com/office/drawing/2014/main" id="{D49CC063-F95C-7942-A4F1-9C49A3666BB6}"/>
              </a:ext>
            </a:extLst>
          </p:cNvPr>
          <p:cNvSpPr>
            <a:spLocks noGrp="1"/>
          </p:cNvSpPr>
          <p:nvPr>
            <p:ph type="ctrTitle" hasCustomPrompt="1"/>
          </p:nvPr>
        </p:nvSpPr>
        <p:spPr>
          <a:xfrm>
            <a:off x="816428" y="238771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26" name="Sous-titre 2">
            <a:extLst>
              <a:ext uri="{FF2B5EF4-FFF2-40B4-BE49-F238E27FC236}">
                <a16:creationId xmlns:a16="http://schemas.microsoft.com/office/drawing/2014/main" id="{5CEFFD27-0241-FF45-AB2B-56139A98DB3A}"/>
              </a:ext>
            </a:extLst>
          </p:cNvPr>
          <p:cNvSpPr>
            <a:spLocks noGrp="1"/>
          </p:cNvSpPr>
          <p:nvPr>
            <p:ph type="subTitle" idx="1" hasCustomPrompt="1"/>
          </p:nvPr>
        </p:nvSpPr>
        <p:spPr>
          <a:xfrm>
            <a:off x="816428" y="4900216"/>
            <a:ext cx="6879772"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5" name="Image 14">
            <a:extLst>
              <a:ext uri="{FF2B5EF4-FFF2-40B4-BE49-F238E27FC236}">
                <a16:creationId xmlns:a16="http://schemas.microsoft.com/office/drawing/2014/main" id="{4948C1FF-4CBC-874F-BD11-47192809B19D}"/>
              </a:ext>
            </a:extLst>
          </p:cNvPr>
          <p:cNvPicPr>
            <a:picLocks noChangeAspect="1"/>
          </p:cNvPicPr>
          <p:nvPr userDrawn="1"/>
        </p:nvPicPr>
        <p:blipFill>
          <a:blip r:embed="rId4"/>
          <a:stretch>
            <a:fillRect/>
          </a:stretch>
        </p:blipFill>
        <p:spPr>
          <a:xfrm>
            <a:off x="944583" y="638828"/>
            <a:ext cx="1020664" cy="1543619"/>
          </a:xfrm>
          <a:prstGeom prst="rect">
            <a:avLst/>
          </a:prstGeom>
        </p:spPr>
      </p:pic>
      <p:pic>
        <p:nvPicPr>
          <p:cNvPr id="16" name="Image 15" descr="Une image contenant dessin&#10;&#10;Description générée automatiquement">
            <a:extLst>
              <a:ext uri="{FF2B5EF4-FFF2-40B4-BE49-F238E27FC236}">
                <a16:creationId xmlns:a16="http://schemas.microsoft.com/office/drawing/2014/main" id="{84941C97-0709-3E4F-AA1D-9D13E48EDD3E}"/>
              </a:ext>
            </a:extLst>
          </p:cNvPr>
          <p:cNvPicPr>
            <a:picLocks noChangeAspect="1"/>
          </p:cNvPicPr>
          <p:nvPr userDrawn="1"/>
        </p:nvPicPr>
        <p:blipFill>
          <a:blip r:embed="rId5"/>
          <a:stretch>
            <a:fillRect/>
          </a:stretch>
        </p:blipFill>
        <p:spPr>
          <a:xfrm>
            <a:off x="944583" y="5776563"/>
            <a:ext cx="1039748" cy="408968"/>
          </a:xfrm>
          <a:prstGeom prst="rect">
            <a:avLst/>
          </a:prstGeom>
        </p:spPr>
      </p:pic>
    </p:spTree>
    <p:extLst>
      <p:ext uri="{BB962C8B-B14F-4D97-AF65-F5344CB8AC3E}">
        <p14:creationId xmlns:p14="http://schemas.microsoft.com/office/powerpoint/2010/main" val="3239488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5_Diapositive de titre">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5CAEAD29-66F7-3142-950D-BA42C82BEB3C}"/>
              </a:ext>
            </a:extLst>
          </p:cNvPr>
          <p:cNvGrpSpPr/>
          <p:nvPr userDrawn="1"/>
        </p:nvGrpSpPr>
        <p:grpSpPr>
          <a:xfrm>
            <a:off x="0" y="0"/>
            <a:ext cx="12192000" cy="6858000"/>
            <a:chOff x="0" y="0"/>
            <a:chExt cx="12192000" cy="6858000"/>
          </a:xfrm>
        </p:grpSpPr>
        <p:sp>
          <p:nvSpPr>
            <p:cNvPr id="10" name="Rectangle à coins arrondis 13">
              <a:extLst>
                <a:ext uri="{FF2B5EF4-FFF2-40B4-BE49-F238E27FC236}">
                  <a16:creationId xmlns:a16="http://schemas.microsoft.com/office/drawing/2014/main" id="{9E84AAEA-5067-5245-9208-6C46A723228B}"/>
                </a:ext>
              </a:extLst>
            </p:cNvPr>
            <p:cNvSpPr/>
            <p:nvPr userDrawn="1"/>
          </p:nvSpPr>
          <p:spPr>
            <a:xfrm>
              <a:off x="0" y="0"/>
              <a:ext cx="12192000" cy="6858000"/>
            </a:xfrm>
            <a:prstGeom prst="roundRect">
              <a:avLst>
                <a:gd name="adj" fmla="val 0"/>
              </a:avLst>
            </a:prstGeom>
            <a:solidFill>
              <a:srgbClr val="275476"/>
            </a:solidFill>
            <a:ln>
              <a:no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solidFill>
                  <a:srgbClr val="238EA0"/>
                </a:solidFill>
              </a:endParaRPr>
            </a:p>
          </p:txBody>
        </p:sp>
        <p:pic>
          <p:nvPicPr>
            <p:cNvPr id="13" name="Image 12" descr="Une image contenant noir&#10;&#10;Description générée automatiquement">
              <a:extLst>
                <a:ext uri="{FF2B5EF4-FFF2-40B4-BE49-F238E27FC236}">
                  <a16:creationId xmlns:a16="http://schemas.microsoft.com/office/drawing/2014/main" id="{747059FB-DD6A-F649-AE5E-94F22EA916DB}"/>
                </a:ext>
              </a:extLst>
            </p:cNvPr>
            <p:cNvPicPr>
              <a:picLocks noChangeAspect="1"/>
            </p:cNvPicPr>
            <p:nvPr userDrawn="1"/>
          </p:nvPicPr>
          <p:blipFill>
            <a:blip r:embed="rId2"/>
            <a:stretch>
              <a:fillRect/>
            </a:stretch>
          </p:blipFill>
          <p:spPr>
            <a:xfrm>
              <a:off x="0" y="0"/>
              <a:ext cx="12192000" cy="6858000"/>
            </a:xfrm>
            <a:prstGeom prst="rect">
              <a:avLst/>
            </a:prstGeom>
          </p:spPr>
        </p:pic>
      </p:grpSp>
      <p:pic>
        <p:nvPicPr>
          <p:cNvPr id="11" name="Image 10">
            <a:extLst>
              <a:ext uri="{FF2B5EF4-FFF2-40B4-BE49-F238E27FC236}">
                <a16:creationId xmlns:a16="http://schemas.microsoft.com/office/drawing/2014/main" id="{1D8065E3-8CAB-C440-9070-FD425F95132D}"/>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4" name="Espace réservé pour une image  2">
            <a:extLst>
              <a:ext uri="{FF2B5EF4-FFF2-40B4-BE49-F238E27FC236}">
                <a16:creationId xmlns:a16="http://schemas.microsoft.com/office/drawing/2014/main" id="{32B836DA-FC27-2B4A-BED9-1EAF75128212}"/>
              </a:ext>
            </a:extLst>
          </p:cNvPr>
          <p:cNvSpPr>
            <a:spLocks noGrp="1"/>
          </p:cNvSpPr>
          <p:nvPr>
            <p:ph type="pic" idx="22"/>
          </p:nvPr>
        </p:nvSpPr>
        <p:spPr>
          <a:xfrm>
            <a:off x="8284621" y="2466534"/>
            <a:ext cx="3090951" cy="2843151"/>
          </a:xfrm>
          <a:solidFill>
            <a:schemeClr val="bg1"/>
          </a:solidFill>
          <a:ln w="76200">
            <a:solidFill>
              <a:schemeClr val="bg1"/>
            </a:solidFill>
          </a:ln>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25" name="Titre 1">
            <a:extLst>
              <a:ext uri="{FF2B5EF4-FFF2-40B4-BE49-F238E27FC236}">
                <a16:creationId xmlns:a16="http://schemas.microsoft.com/office/drawing/2014/main" id="{D49CC063-F95C-7942-A4F1-9C49A3666BB6}"/>
              </a:ext>
            </a:extLst>
          </p:cNvPr>
          <p:cNvSpPr>
            <a:spLocks noGrp="1"/>
          </p:cNvSpPr>
          <p:nvPr>
            <p:ph type="ctrTitle" hasCustomPrompt="1"/>
          </p:nvPr>
        </p:nvSpPr>
        <p:spPr>
          <a:xfrm>
            <a:off x="816428" y="2387713"/>
            <a:ext cx="6879772" cy="2512503"/>
          </a:xfrm>
        </p:spPr>
        <p:txBody>
          <a:bodyPr anchor="b">
            <a:noAutofit/>
          </a:bodyPr>
          <a:lstStyle>
            <a:lvl1pPr algn="l" fontAlgn="t">
              <a:lnSpc>
                <a:spcPct val="80000"/>
              </a:lnSpc>
              <a:defRPr sz="6600" b="1" i="0" cap="all" spc="-100" baseline="0">
                <a:solidFill>
                  <a:schemeClr val="bg1"/>
                </a:solidFill>
                <a:latin typeface="Century Gothic" panose="020B0502020202020204" pitchFamily="34" charset="0"/>
                <a:ea typeface="Verdana" panose="020B0604030504040204" pitchFamily="34" charset="0"/>
                <a:cs typeface="Arial" panose="020B0604020202020204" pitchFamily="34" charset="0"/>
              </a:defRPr>
            </a:lvl1pPr>
          </a:lstStyle>
          <a:p>
            <a:r>
              <a:rPr lang="fr-FR" dirty="0"/>
              <a:t>Cliquez </a:t>
            </a:r>
            <a:br>
              <a:rPr lang="fr-FR" dirty="0"/>
            </a:br>
            <a:r>
              <a:rPr lang="fr-FR" dirty="0"/>
              <a:t>et modifiez </a:t>
            </a:r>
            <a:br>
              <a:rPr lang="fr-FR" dirty="0"/>
            </a:br>
            <a:r>
              <a:rPr lang="fr-FR" dirty="0"/>
              <a:t>le titre</a:t>
            </a:r>
          </a:p>
        </p:txBody>
      </p:sp>
      <p:sp>
        <p:nvSpPr>
          <p:cNvPr id="26" name="Sous-titre 2">
            <a:extLst>
              <a:ext uri="{FF2B5EF4-FFF2-40B4-BE49-F238E27FC236}">
                <a16:creationId xmlns:a16="http://schemas.microsoft.com/office/drawing/2014/main" id="{5CEFFD27-0241-FF45-AB2B-56139A98DB3A}"/>
              </a:ext>
            </a:extLst>
          </p:cNvPr>
          <p:cNvSpPr>
            <a:spLocks noGrp="1"/>
          </p:cNvSpPr>
          <p:nvPr>
            <p:ph type="subTitle" idx="1" hasCustomPrompt="1"/>
          </p:nvPr>
        </p:nvSpPr>
        <p:spPr>
          <a:xfrm>
            <a:off x="816428" y="4900216"/>
            <a:ext cx="6879772" cy="497822"/>
          </a:xfrm>
        </p:spPr>
        <p:txBody>
          <a:bodyPr>
            <a:noAutofit/>
          </a:bodyPr>
          <a:lstStyle>
            <a:lvl1pPr marL="0" indent="0" algn="l">
              <a:lnSpc>
                <a:spcPct val="90000"/>
              </a:lnSpc>
              <a:spcBef>
                <a:spcPts val="0"/>
              </a:spcBef>
              <a:buNone/>
              <a:defRPr sz="3200" b="0" i="0" cap="all" spc="-100" baseline="0">
                <a:solidFill>
                  <a:schemeClr val="bg1"/>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et modifier le sous-titres</a:t>
            </a:r>
          </a:p>
        </p:txBody>
      </p:sp>
      <p:pic>
        <p:nvPicPr>
          <p:cNvPr id="15" name="Image 14">
            <a:extLst>
              <a:ext uri="{FF2B5EF4-FFF2-40B4-BE49-F238E27FC236}">
                <a16:creationId xmlns:a16="http://schemas.microsoft.com/office/drawing/2014/main" id="{0DCE8558-5A2D-9545-B93B-FE11C88C9798}"/>
              </a:ext>
            </a:extLst>
          </p:cNvPr>
          <p:cNvPicPr>
            <a:picLocks noChangeAspect="1"/>
          </p:cNvPicPr>
          <p:nvPr userDrawn="1"/>
        </p:nvPicPr>
        <p:blipFill>
          <a:blip r:embed="rId4"/>
          <a:stretch>
            <a:fillRect/>
          </a:stretch>
        </p:blipFill>
        <p:spPr>
          <a:xfrm>
            <a:off x="944583" y="638828"/>
            <a:ext cx="1020664" cy="1543619"/>
          </a:xfrm>
          <a:prstGeom prst="rect">
            <a:avLst/>
          </a:prstGeom>
        </p:spPr>
      </p:pic>
      <p:pic>
        <p:nvPicPr>
          <p:cNvPr id="16" name="Image 15" descr="Une image contenant dessin&#10;&#10;Description générée automatiquement">
            <a:extLst>
              <a:ext uri="{FF2B5EF4-FFF2-40B4-BE49-F238E27FC236}">
                <a16:creationId xmlns:a16="http://schemas.microsoft.com/office/drawing/2014/main" id="{EF58A6F7-E77F-EA4F-8322-94705A1EB622}"/>
              </a:ext>
            </a:extLst>
          </p:cNvPr>
          <p:cNvPicPr>
            <a:picLocks noChangeAspect="1"/>
          </p:cNvPicPr>
          <p:nvPr userDrawn="1"/>
        </p:nvPicPr>
        <p:blipFill>
          <a:blip r:embed="rId5"/>
          <a:stretch>
            <a:fillRect/>
          </a:stretch>
        </p:blipFill>
        <p:spPr>
          <a:xfrm>
            <a:off x="944583" y="5776563"/>
            <a:ext cx="1039748" cy="408968"/>
          </a:xfrm>
          <a:prstGeom prst="rect">
            <a:avLst/>
          </a:prstGeom>
        </p:spPr>
      </p:pic>
    </p:spTree>
    <p:extLst>
      <p:ext uri="{BB962C8B-B14F-4D97-AF65-F5344CB8AC3E}">
        <p14:creationId xmlns:p14="http://schemas.microsoft.com/office/powerpoint/2010/main" val="200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Disposition personnalisée">
    <p:spTree>
      <p:nvGrpSpPr>
        <p:cNvPr id="1" name=""/>
        <p:cNvGrpSpPr/>
        <p:nvPr/>
      </p:nvGrpSpPr>
      <p:grpSpPr>
        <a:xfrm>
          <a:off x="0" y="0"/>
          <a:ext cx="0" cy="0"/>
          <a:chOff x="0" y="0"/>
          <a:chExt cx="0" cy="0"/>
        </a:xfrm>
      </p:grpSpPr>
      <p:grpSp>
        <p:nvGrpSpPr>
          <p:cNvPr id="25" name="Groupe 24">
            <a:extLst>
              <a:ext uri="{FF2B5EF4-FFF2-40B4-BE49-F238E27FC236}">
                <a16:creationId xmlns:a16="http://schemas.microsoft.com/office/drawing/2014/main" id="{429BA214-9371-944E-A983-485043506619}"/>
              </a:ext>
            </a:extLst>
          </p:cNvPr>
          <p:cNvGrpSpPr/>
          <p:nvPr userDrawn="1"/>
        </p:nvGrpSpPr>
        <p:grpSpPr>
          <a:xfrm>
            <a:off x="0" y="0"/>
            <a:ext cx="12192000" cy="6858000"/>
            <a:chOff x="0" y="0"/>
            <a:chExt cx="12192000" cy="6858000"/>
          </a:xfrm>
        </p:grpSpPr>
        <p:sp>
          <p:nvSpPr>
            <p:cNvPr id="26" name="Rectangle 25">
              <a:extLst>
                <a:ext uri="{FF2B5EF4-FFF2-40B4-BE49-F238E27FC236}">
                  <a16:creationId xmlns:a16="http://schemas.microsoft.com/office/drawing/2014/main" id="{547996FB-9723-8B4B-96E6-4B76D968A847}"/>
                </a:ext>
              </a:extLst>
            </p:cNvPr>
            <p:cNvSpPr/>
            <p:nvPr userDrawn="1"/>
          </p:nvSpPr>
          <p:spPr>
            <a:xfrm>
              <a:off x="9981683" y="0"/>
              <a:ext cx="2210317" cy="6858000"/>
            </a:xfrm>
            <a:prstGeom prst="rect">
              <a:avLst/>
            </a:prstGeom>
            <a:solidFill>
              <a:srgbClr val="279F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descr="Une image contenant parapluie&#10;&#10;Description générée automatiquement">
              <a:extLst>
                <a:ext uri="{FF2B5EF4-FFF2-40B4-BE49-F238E27FC236}">
                  <a16:creationId xmlns:a16="http://schemas.microsoft.com/office/drawing/2014/main" id="{4B140DA3-910F-F14C-8182-D2DD3BDD95F3}"/>
                </a:ext>
              </a:extLst>
            </p:cNvPr>
            <p:cNvPicPr>
              <a:picLocks noChangeAspect="1"/>
            </p:cNvPicPr>
            <p:nvPr userDrawn="1"/>
          </p:nvPicPr>
          <p:blipFill>
            <a:blip r:embed="rId2"/>
            <a:stretch>
              <a:fillRect/>
            </a:stretch>
          </p:blipFill>
          <p:spPr>
            <a:xfrm>
              <a:off x="0" y="0"/>
              <a:ext cx="12192000" cy="6858000"/>
            </a:xfrm>
            <a:prstGeom prst="rect">
              <a:avLst/>
            </a:prstGeom>
          </p:spPr>
        </p:pic>
      </p:grpSp>
      <p:sp>
        <p:nvSpPr>
          <p:cNvPr id="15" name="Espace réservé pour une image  2"/>
          <p:cNvSpPr>
            <a:spLocks noGrp="1"/>
          </p:cNvSpPr>
          <p:nvPr userDrawn="1">
            <p:ph type="pic" idx="13"/>
          </p:nvPr>
        </p:nvSpPr>
        <p:spPr>
          <a:xfrm>
            <a:off x="658016" y="2164221"/>
            <a:ext cx="1651011" cy="3196384"/>
          </a:xfrm>
        </p:spPr>
        <p:txBody>
          <a:bodyPr>
            <a:normAutofit/>
          </a:bodyPr>
          <a:lstStyle>
            <a:lvl1pPr marL="0" indent="0">
              <a:buNone/>
              <a:defRPr sz="1000">
                <a:solidFill>
                  <a:schemeClr val="bg1">
                    <a:lumMod val="85000"/>
                  </a:schemeClr>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16" name="Espace réservé de la date 3"/>
          <p:cNvSpPr>
            <a:spLocks noGrp="1"/>
          </p:cNvSpPr>
          <p:nvPr userDrawn="1">
            <p:ph type="dt" sz="half" idx="10"/>
          </p:nvPr>
        </p:nvSpPr>
        <p:spPr>
          <a:xfrm>
            <a:off x="476929" y="6595088"/>
            <a:ext cx="1984387" cy="262912"/>
          </a:xfrm>
          <a:noFill/>
        </p:spPr>
        <p:txBody>
          <a:bodyPr/>
          <a:lstStyle>
            <a:lvl1pPr algn="l">
              <a:defRPr sz="1100">
                <a:solidFill>
                  <a:srgbClr val="062F66"/>
                </a:solidFill>
                <a:latin typeface="Century Gothic" panose="020B0502020202020204" pitchFamily="34" charset="0"/>
                <a:cs typeface="Arial"/>
              </a:defRPr>
            </a:lvl1pPr>
          </a:lstStyle>
          <a:p>
            <a:fld id="{70A0ABD0-A38F-754B-BD4D-FACCB4E9B09B}" type="datetime1">
              <a:rPr lang="fr-FR" smtClean="0"/>
              <a:t>10/04/2026</a:t>
            </a:fld>
            <a:endParaRPr lang="fr-FR" dirty="0"/>
          </a:p>
        </p:txBody>
      </p:sp>
      <p:sp>
        <p:nvSpPr>
          <p:cNvPr id="17" name="Espace réservé du pied de page 4"/>
          <p:cNvSpPr>
            <a:spLocks noGrp="1"/>
          </p:cNvSpPr>
          <p:nvPr userDrawn="1">
            <p:ph type="ftr" sz="quarter" idx="11"/>
          </p:nvPr>
        </p:nvSpPr>
        <p:spPr>
          <a:xfrm>
            <a:off x="2582277" y="6595088"/>
            <a:ext cx="7027446" cy="262912"/>
          </a:xfrm>
          <a:noFill/>
        </p:spPr>
        <p:txBody>
          <a:bodyPr/>
          <a:lstStyle>
            <a:lvl1pPr>
              <a:defRPr sz="1100">
                <a:solidFill>
                  <a:srgbClr val="062F66"/>
                </a:solidFill>
                <a:latin typeface="Century Gothic" panose="020B0502020202020204" pitchFamily="34" charset="0"/>
                <a:cs typeface="Arial"/>
              </a:defRPr>
            </a:lvl1pPr>
          </a:lstStyle>
          <a:p>
            <a:endParaRPr lang="fr-FR" dirty="0"/>
          </a:p>
        </p:txBody>
      </p:sp>
      <p:sp>
        <p:nvSpPr>
          <p:cNvPr id="18" name="Espace réservé du numéro de diapositive 5"/>
          <p:cNvSpPr>
            <a:spLocks noGrp="1"/>
          </p:cNvSpPr>
          <p:nvPr userDrawn="1">
            <p:ph type="sldNum" sz="quarter" idx="12"/>
          </p:nvPr>
        </p:nvSpPr>
        <p:spPr>
          <a:xfrm>
            <a:off x="10662596" y="6595088"/>
            <a:ext cx="942470" cy="262912"/>
          </a:xfrm>
          <a:noFill/>
        </p:spPr>
        <p:txBody>
          <a:bodyPr/>
          <a:lstStyle>
            <a:lvl1pPr algn="r">
              <a:defRPr sz="1100">
                <a:solidFill>
                  <a:srgbClr val="062F66"/>
                </a:solidFill>
                <a:latin typeface="Century Gothic" panose="020B0502020202020204" pitchFamily="34" charset="0"/>
                <a:cs typeface="Arial"/>
              </a:defRPr>
            </a:lvl1pPr>
          </a:lstStyle>
          <a:p>
            <a:fld id="{28339540-D090-C84C-BA1B-57ABB6E4F987}" type="slidenum">
              <a:rPr lang="fr-FR" smtClean="0"/>
              <a:pPr/>
              <a:t>‹N°›</a:t>
            </a:fld>
            <a:endParaRPr lang="fr-FR" dirty="0"/>
          </a:p>
        </p:txBody>
      </p:sp>
      <p:sp>
        <p:nvSpPr>
          <p:cNvPr id="22" name="Espace réservé du texte 2"/>
          <p:cNvSpPr>
            <a:spLocks noGrp="1"/>
          </p:cNvSpPr>
          <p:nvPr userDrawn="1">
            <p:ph type="body" idx="14" hasCustomPrompt="1"/>
          </p:nvPr>
        </p:nvSpPr>
        <p:spPr>
          <a:xfrm>
            <a:off x="2594259" y="2164222"/>
            <a:ext cx="7102192" cy="13503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a:buNone/>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dirty="0"/>
              <a:t> </a:t>
            </a:r>
            <a:r>
              <a:rPr lang="fr-FR" dirty="0" err="1"/>
              <a:t>vellabore</a:t>
            </a:r>
            <a:r>
              <a:rPr lang="fr-FR" dirty="0"/>
              <a:t> </a:t>
            </a:r>
            <a:r>
              <a:rPr lang="fr-FR" dirty="0" err="1"/>
              <a:t>exerovid</a:t>
            </a:r>
            <a:r>
              <a:rPr lang="fr-FR" dirty="0"/>
              <a:t> que </a:t>
            </a:r>
            <a:r>
              <a:rPr lang="fr-FR" dirty="0" err="1"/>
              <a:t>nessentibus</a:t>
            </a:r>
            <a:r>
              <a:rPr lang="fr-FR" dirty="0"/>
              <a:t> </a:t>
            </a:r>
            <a:r>
              <a:rPr lang="fr-FR" dirty="0" err="1"/>
              <a:t>aut</a:t>
            </a:r>
            <a:r>
              <a:rPr lang="fr-FR" dirty="0"/>
              <a:t> </a:t>
            </a:r>
            <a:r>
              <a:rPr lang="fr-FR" dirty="0" err="1"/>
              <a:t>dolecust</a:t>
            </a:r>
            <a:r>
              <a:rPr lang="fr-FR" dirty="0"/>
              <a:t>. </a:t>
            </a:r>
          </a:p>
        </p:txBody>
      </p:sp>
      <p:sp>
        <p:nvSpPr>
          <p:cNvPr id="21" name="Espace réservé du texte 2">
            <a:extLst>
              <a:ext uri="{FF2B5EF4-FFF2-40B4-BE49-F238E27FC236}">
                <a16:creationId xmlns:a16="http://schemas.microsoft.com/office/drawing/2014/main" id="{7DADF960-8C6C-8C44-BE51-FFD2196FCA14}"/>
              </a:ext>
            </a:extLst>
          </p:cNvPr>
          <p:cNvSpPr>
            <a:spLocks noGrp="1"/>
          </p:cNvSpPr>
          <p:nvPr userDrawn="1">
            <p:ph type="body" idx="15" hasCustomPrompt="1"/>
          </p:nvPr>
        </p:nvSpPr>
        <p:spPr>
          <a:xfrm>
            <a:off x="2594259" y="3668601"/>
            <a:ext cx="7102192" cy="1692004"/>
          </a:xfrm>
        </p:spPr>
        <p:txBody>
          <a:bodyPr>
            <a:noAutofit/>
          </a:bodyPr>
          <a:lstStyle>
            <a:lvl1pPr marL="228600" marR="0" indent="-228600" algn="l" defTabSz="914400" rtl="0" eaLnBrk="1" fontAlgn="auto" latinLnBrk="0" hangingPunct="1">
              <a:lnSpc>
                <a:spcPct val="90000"/>
              </a:lnSpc>
              <a:spcBef>
                <a:spcPts val="600"/>
              </a:spcBef>
              <a:spcAft>
                <a:spcPts val="0"/>
              </a:spcAft>
              <a:buClr>
                <a:srgbClr val="D1214B"/>
              </a:buClr>
              <a:buSzTx/>
              <a:buFont typeface="+mj-lt"/>
              <a:buAutoNum type="arabicPeriod"/>
              <a:tabLst/>
              <a:defRPr lang="fr-FR" sz="1600" b="0" i="0" smtClean="0">
                <a:solidFill>
                  <a:schemeClr val="tx1">
                    <a:lumMod val="75000"/>
                    <a:lumOff val="25000"/>
                  </a:schemeClr>
                </a:solidFill>
                <a:effectLst/>
                <a:latin typeface="Century Gothic" panose="020B0502020202020204" pitchFamily="34" charset="0"/>
                <a:cs typeface="Arial Narrow"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z="1600" dirty="0">
                <a:solidFill>
                  <a:srgbClr val="595959"/>
                </a:solidFill>
                <a:latin typeface="Century Gothic" pitchFamily="34" charset="0"/>
                <a:cs typeface="Myriad Pro Semibold"/>
              </a:rPr>
              <a:t>Quia non </a:t>
            </a:r>
            <a:r>
              <a:rPr lang="fr-FR" sz="1600" dirty="0" err="1">
                <a:solidFill>
                  <a:srgbClr val="595959"/>
                </a:solidFill>
                <a:latin typeface="Century Gothic" pitchFamily="34" charset="0"/>
                <a:cs typeface="Myriad Pro Semibold"/>
              </a:rPr>
              <a:t>numquam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eius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modi</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tempora</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incidunt</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labore</a:t>
            </a:r>
            <a:r>
              <a:rPr lang="fr-FR" sz="1600" dirty="0">
                <a:solidFill>
                  <a:srgbClr val="595959"/>
                </a:solidFill>
                <a:latin typeface="Century Gothic" pitchFamily="34" charset="0"/>
                <a:cs typeface="Myriad Pro Semibold"/>
              </a:rPr>
              <a:t> et </a:t>
            </a:r>
            <a:r>
              <a:rPr lang="fr-FR" sz="1600" dirty="0" err="1">
                <a:solidFill>
                  <a:srgbClr val="595959"/>
                </a:solidFill>
                <a:latin typeface="Century Gothic" pitchFamily="34" charset="0"/>
                <a:cs typeface="Myriad Pro Semibold"/>
              </a:rPr>
              <a:t>dolore</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magnam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aliquam</a:t>
            </a:r>
            <a:r>
              <a:rPr lang="fr-FR" sz="1600" dirty="0">
                <a:solidFill>
                  <a:srgbClr val="595959"/>
                </a:solidFill>
                <a:latin typeface="Century Gothic" pitchFamily="34" charset="0"/>
                <a:cs typeface="Myriad Pro Semibold"/>
              </a:rPr>
              <a:t> </a:t>
            </a:r>
            <a:r>
              <a:rPr lang="fr-FR" dirty="0"/>
              <a:t>Ajoutez votre texte ici. </a:t>
            </a:r>
          </a:p>
          <a:p>
            <a:pPr lvl="0"/>
            <a:r>
              <a:rPr lang="fr-FR" dirty="0" err="1"/>
              <a:t>Aciistios</a:t>
            </a:r>
            <a:r>
              <a:rPr lang="fr-FR" dirty="0"/>
              <a:t> </a:t>
            </a:r>
            <a:r>
              <a:rPr lang="fr-FR" dirty="0" err="1"/>
              <a:t>magnime</a:t>
            </a:r>
            <a:r>
              <a:rPr lang="fr-FR" dirty="0"/>
              <a:t> </a:t>
            </a:r>
            <a:r>
              <a:rPr lang="fr-FR" dirty="0" err="1"/>
              <a:t>eatur</a:t>
            </a:r>
            <a:r>
              <a:rPr lang="fr-FR" dirty="0"/>
              <a:t> </a:t>
            </a:r>
            <a:r>
              <a:rPr lang="fr-FR" dirty="0" err="1"/>
              <a:t>maxim</a:t>
            </a:r>
            <a:r>
              <a:rPr lang="fr-FR" dirty="0"/>
              <a:t> </a:t>
            </a:r>
            <a:r>
              <a:rPr lang="fr-FR" dirty="0" err="1"/>
              <a:t>earibusam</a:t>
            </a:r>
            <a:r>
              <a:rPr lang="fr-FR" dirty="0"/>
              <a:t> </a:t>
            </a:r>
            <a:r>
              <a:rPr lang="fr-FR" dirty="0" err="1"/>
              <a:t>estia</a:t>
            </a:r>
            <a:r>
              <a:rPr lang="fr-FR" dirty="0"/>
              <a:t> </a:t>
            </a:r>
            <a:r>
              <a:rPr lang="fr-FR" dirty="0" err="1"/>
              <a:t>ium</a:t>
            </a:r>
            <a:r>
              <a:rPr lang="fr-FR" dirty="0"/>
              <a:t> </a:t>
            </a:r>
            <a:r>
              <a:rPr lang="fr-FR" dirty="0" err="1"/>
              <a:t>quam</a:t>
            </a:r>
            <a:r>
              <a:rPr lang="fr-FR" dirty="0"/>
              <a:t>, </a:t>
            </a:r>
            <a:r>
              <a:rPr lang="fr-FR" dirty="0" err="1"/>
              <a:t>ommodit</a:t>
            </a:r>
            <a:r>
              <a:rPr lang="fr-FR" dirty="0"/>
              <a:t> </a:t>
            </a:r>
            <a:r>
              <a:rPr lang="fr-FR" dirty="0" err="1"/>
              <a:t>liquas</a:t>
            </a:r>
            <a:r>
              <a:rPr lang="fr-FR" dirty="0"/>
              <a:t> </a:t>
            </a:r>
            <a:r>
              <a:rPr lang="fr-FR" dirty="0" err="1"/>
              <a:t>imi</a:t>
            </a:r>
            <a:r>
              <a:rPr lang="fr-FR" dirty="0"/>
              <a:t>, qui </a:t>
            </a:r>
            <a:r>
              <a:rPr lang="fr-FR" dirty="0" err="1"/>
              <a:t>blab</a:t>
            </a:r>
            <a:r>
              <a:rPr lang="fr-FR" dirty="0"/>
              <a:t> ide </a:t>
            </a:r>
            <a:r>
              <a:rPr lang="fr-FR" dirty="0" err="1"/>
              <a:t>plam</a:t>
            </a:r>
            <a:r>
              <a:rPr lang="fr-FR" dirty="0"/>
              <a:t>, si </a:t>
            </a:r>
            <a:r>
              <a:rPr lang="fr-FR" dirty="0" err="1"/>
              <a:t>utemquo</a:t>
            </a:r>
            <a:r>
              <a:rPr lang="fr-FR" dirty="0"/>
              <a:t> id qui </a:t>
            </a:r>
            <a:r>
              <a:rPr lang="fr-FR" dirty="0" err="1"/>
              <a:t>cores</a:t>
            </a:r>
            <a:r>
              <a:rPr lang="fr-FR" dirty="0"/>
              <a:t> </a:t>
            </a:r>
            <a:r>
              <a:rPr lang="fr-FR" dirty="0" err="1"/>
              <a:t>explia</a:t>
            </a:r>
            <a:r>
              <a:rPr lang="fr-FR" dirty="0"/>
              <a:t> non </a:t>
            </a:r>
            <a:r>
              <a:rPr lang="fr-FR" dirty="0" err="1"/>
              <a:t>nonsequis</a:t>
            </a:r>
            <a:r>
              <a:rPr lang="fr-FR" dirty="0"/>
              <a:t> quia </a:t>
            </a:r>
            <a:r>
              <a:rPr lang="fr-FR" dirty="0" err="1"/>
              <a:t>consequam</a:t>
            </a:r>
            <a:r>
              <a:rPr lang="fr-FR" dirty="0"/>
              <a:t> </a:t>
            </a:r>
            <a:r>
              <a:rPr lang="fr-FR" dirty="0" err="1"/>
              <a:t>aliquae</a:t>
            </a:r>
            <a:r>
              <a:rPr lang="fr-FR" dirty="0"/>
              <a:t> </a:t>
            </a:r>
            <a:r>
              <a:rPr lang="fr-FR" dirty="0" err="1"/>
              <a:t>asi</a:t>
            </a:r>
            <a:r>
              <a:rPr lang="fr-FR" dirty="0"/>
              <a:t> </a:t>
            </a:r>
            <a:r>
              <a:rPr lang="fr-FR" dirty="0" err="1"/>
              <a:t>cus</a:t>
            </a:r>
            <a:r>
              <a:rPr lang="fr-FR" dirty="0"/>
              <a:t> </a:t>
            </a:r>
            <a:r>
              <a:rPr lang="fr-FR" dirty="0" err="1"/>
              <a:t>aut</a:t>
            </a:r>
            <a:r>
              <a:rPr lang="fr-FR" sz="1600" dirty="0">
                <a:solidFill>
                  <a:srgbClr val="595959"/>
                </a:solidFill>
                <a:latin typeface="Century Gothic" pitchFamily="34" charset="0"/>
                <a:cs typeface="Myriad Pro Semibold"/>
              </a:rPr>
              <a:t> </a:t>
            </a:r>
          </a:p>
          <a:p>
            <a:pPr marL="228600" indent="-228600">
              <a:spcBef>
                <a:spcPts val="600"/>
              </a:spcBef>
              <a:buClr>
                <a:srgbClr val="D1214B"/>
              </a:buClr>
              <a:buFont typeface="+mj-lt"/>
              <a:buAutoNum type="arabicPeriod"/>
            </a:pPr>
            <a:r>
              <a:rPr lang="fr-FR" sz="1600" dirty="0" err="1">
                <a:solidFill>
                  <a:srgbClr val="595959"/>
                </a:solidFill>
                <a:latin typeface="Century Gothic" pitchFamily="34" charset="0"/>
                <a:cs typeface="Myriad Pro Semibold"/>
              </a:rPr>
              <a:t>Quaerat</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voluptatem</a:t>
            </a:r>
            <a:r>
              <a:rPr lang="fr-FR" sz="1600" dirty="0">
                <a:solidFill>
                  <a:srgbClr val="595959"/>
                </a:solidFill>
                <a:latin typeface="Century Gothic" pitchFamily="34" charset="0"/>
                <a:cs typeface="Myriad Pro Semibold"/>
              </a:rPr>
              <a:t>. Ut </a:t>
            </a:r>
            <a:r>
              <a:rPr lang="fr-FR" sz="1600" dirty="0" err="1">
                <a:solidFill>
                  <a:srgbClr val="595959"/>
                </a:solidFill>
                <a:latin typeface="Century Gothic" pitchFamily="34" charset="0"/>
                <a:cs typeface="Myriad Pro Semibold"/>
              </a:rPr>
              <a:t>enim</a:t>
            </a:r>
            <a:r>
              <a:rPr lang="fr-FR" sz="1600" dirty="0">
                <a:solidFill>
                  <a:srgbClr val="595959"/>
                </a:solidFill>
                <a:latin typeface="Century Gothic" pitchFamily="34" charset="0"/>
                <a:cs typeface="Myriad Pro Semibold"/>
              </a:rPr>
              <a:t> ad minima </a:t>
            </a:r>
            <a:r>
              <a:rPr lang="fr-FR" sz="1600" dirty="0" err="1">
                <a:solidFill>
                  <a:srgbClr val="595959"/>
                </a:solidFill>
                <a:latin typeface="Century Gothic" pitchFamily="34" charset="0"/>
                <a:cs typeface="Myriad Pro Semibold"/>
              </a:rPr>
              <a:t>veniam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quis</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nostrum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exercitationem</a:t>
            </a:r>
            <a:r>
              <a:rPr lang="fr-FR" sz="1600" dirty="0">
                <a:solidFill>
                  <a:srgbClr val="595959"/>
                </a:solidFill>
                <a:latin typeface="Century Gothic" pitchFamily="34" charset="0"/>
                <a:cs typeface="Myriad Pro Semibold"/>
              </a:rPr>
              <a:t> </a:t>
            </a:r>
            <a:r>
              <a:rPr lang="fr-FR" sz="1600" dirty="0" err="1">
                <a:solidFill>
                  <a:srgbClr val="595959"/>
                </a:solidFill>
                <a:latin typeface="Century Gothic" pitchFamily="34" charset="0"/>
                <a:cs typeface="Myriad Pro Semibold"/>
              </a:rPr>
              <a:t>ullam</a:t>
            </a:r>
            <a:r>
              <a:rPr lang="fr-FR" sz="1600" dirty="0">
                <a:solidFill>
                  <a:srgbClr val="595959"/>
                </a:solidFill>
                <a:latin typeface="Century Gothic" pitchFamily="34" charset="0"/>
                <a:cs typeface="Myriad Pro Semibold"/>
              </a:rPr>
              <a:t> </a:t>
            </a:r>
          </a:p>
        </p:txBody>
      </p:sp>
      <p:sp>
        <p:nvSpPr>
          <p:cNvPr id="10" name="Sous-titre 2"/>
          <p:cNvSpPr>
            <a:spLocks noGrp="1"/>
          </p:cNvSpPr>
          <p:nvPr userDrawn="1">
            <p:ph type="subTitle" idx="1" hasCustomPrompt="1"/>
          </p:nvPr>
        </p:nvSpPr>
        <p:spPr>
          <a:xfrm>
            <a:off x="1581150" y="1091998"/>
            <a:ext cx="8959735" cy="331852"/>
          </a:xfrm>
        </p:spPr>
        <p:txBody>
          <a:bodyPr wrap="none">
            <a:normAutofit/>
          </a:bodyPr>
          <a:lstStyle>
            <a:lvl1pPr marL="0" indent="0" algn="l">
              <a:spcBef>
                <a:spcPts val="0"/>
              </a:spcBef>
              <a:buNone/>
              <a:defRPr sz="2000" b="0" i="0" cap="all" baseline="0">
                <a:solidFill>
                  <a:srgbClr val="062F66"/>
                </a:solidFill>
                <a:latin typeface="Century Gothic" panose="020B0502020202020204" pitchFamily="34" charset="0"/>
                <a:ea typeface="Aktiv Grotesk Light" panose="020B04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Cliquez pour modifier le style des sous-titres du masque</a:t>
            </a:r>
          </a:p>
        </p:txBody>
      </p:sp>
      <p:pic>
        <p:nvPicPr>
          <p:cNvPr id="23" name="Image 22">
            <a:extLst>
              <a:ext uri="{FF2B5EF4-FFF2-40B4-BE49-F238E27FC236}">
                <a16:creationId xmlns:a16="http://schemas.microsoft.com/office/drawing/2014/main" id="{E136A7E0-6B88-7142-9B58-666EB20CA5E4}"/>
              </a:ext>
            </a:extLst>
          </p:cNvPr>
          <p:cNvPicPr>
            <a:picLocks noChangeAspect="1"/>
          </p:cNvPicPr>
          <p:nvPr userDrawn="1"/>
        </p:nvPicPr>
        <p:blipFill>
          <a:blip r:embed="rId3">
            <a:alphaModFix/>
          </a:blip>
          <a:stretch>
            <a:fillRect/>
          </a:stretch>
        </p:blipFill>
        <p:spPr>
          <a:xfrm>
            <a:off x="586810" y="570102"/>
            <a:ext cx="713895" cy="1080898"/>
          </a:xfrm>
          <a:prstGeom prst="rect">
            <a:avLst/>
          </a:prstGeom>
        </p:spPr>
      </p:pic>
      <p:pic>
        <p:nvPicPr>
          <p:cNvPr id="24" name="Image 23" descr="Une image contenant horloge, dessin&#10;&#10;Description générée automatiquement">
            <a:extLst>
              <a:ext uri="{FF2B5EF4-FFF2-40B4-BE49-F238E27FC236}">
                <a16:creationId xmlns:a16="http://schemas.microsoft.com/office/drawing/2014/main" id="{418D4FC3-1DA8-C346-8B90-1E3D17CCDC85}"/>
              </a:ext>
            </a:extLst>
          </p:cNvPr>
          <p:cNvPicPr>
            <a:picLocks noChangeAspect="1"/>
          </p:cNvPicPr>
          <p:nvPr userDrawn="1"/>
        </p:nvPicPr>
        <p:blipFill>
          <a:blip r:embed="rId4"/>
          <a:stretch>
            <a:fillRect/>
          </a:stretch>
        </p:blipFill>
        <p:spPr>
          <a:xfrm>
            <a:off x="600892" y="6114854"/>
            <a:ext cx="713895" cy="280799"/>
          </a:xfrm>
          <a:prstGeom prst="rect">
            <a:avLst/>
          </a:prstGeom>
        </p:spPr>
      </p:pic>
      <p:sp>
        <p:nvSpPr>
          <p:cNvPr id="19" name="Titre 1">
            <a:extLst>
              <a:ext uri="{FF2B5EF4-FFF2-40B4-BE49-F238E27FC236}">
                <a16:creationId xmlns:a16="http://schemas.microsoft.com/office/drawing/2014/main" id="{A8F233E3-F95B-1B4D-A640-961FDFBE8083}"/>
              </a:ext>
            </a:extLst>
          </p:cNvPr>
          <p:cNvSpPr>
            <a:spLocks noGrp="1"/>
          </p:cNvSpPr>
          <p:nvPr>
            <p:ph type="ctrTitle" hasCustomPrompt="1"/>
          </p:nvPr>
        </p:nvSpPr>
        <p:spPr>
          <a:xfrm>
            <a:off x="1581161" y="570102"/>
            <a:ext cx="8959839" cy="484341"/>
          </a:xfrm>
        </p:spPr>
        <p:txBody>
          <a:bodyPr wrap="none" anchor="t" anchorCtr="0">
            <a:normAutofit/>
          </a:bodyPr>
          <a:lstStyle>
            <a:lvl1pPr algn="l" fontAlgn="b">
              <a:lnSpc>
                <a:spcPct val="80000"/>
              </a:lnSpc>
              <a:defRPr sz="4000" b="1" i="0" cap="all" spc="-100" baseline="0">
                <a:solidFill>
                  <a:srgbClr val="279FB0"/>
                </a:solidFill>
                <a:latin typeface="Century Gothic" panose="020B0502020202020204" pitchFamily="34" charset="0"/>
                <a:ea typeface="Century Gothic" panose="020B0502020202020204" pitchFamily="34" charset="0"/>
                <a:cs typeface="Arial" panose="020B0604020202020204" pitchFamily="34" charset="0"/>
              </a:defRPr>
            </a:lvl1pPr>
          </a:lstStyle>
          <a:p>
            <a:r>
              <a:rPr lang="fr-FR" dirty="0"/>
              <a:t>Cliquez et modifiez le titre</a:t>
            </a:r>
          </a:p>
        </p:txBody>
      </p:sp>
    </p:spTree>
    <p:extLst>
      <p:ext uri="{BB962C8B-B14F-4D97-AF65-F5344CB8AC3E}">
        <p14:creationId xmlns:p14="http://schemas.microsoft.com/office/powerpoint/2010/main" val="238857954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2094C-553E-864D-8361-98FCD6A69A0B}" type="datetime1">
              <a:rPr lang="fr-FR" smtClean="0"/>
              <a:t>10/04/2026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39540-D090-C84C-BA1B-57ABB6E4F987}" type="slidenum">
              <a:rPr lang="fr-FR" smtClean="0"/>
              <a:t>‹N°›</a:t>
            </a:fld>
            <a:endParaRPr lang="fr-FR"/>
          </a:p>
        </p:txBody>
      </p:sp>
    </p:spTree>
    <p:extLst>
      <p:ext uri="{BB962C8B-B14F-4D97-AF65-F5344CB8AC3E}">
        <p14:creationId xmlns:p14="http://schemas.microsoft.com/office/powerpoint/2010/main" val="815162296"/>
      </p:ext>
    </p:extLst>
  </p:cSld>
  <p:clrMap bg1="lt1" tx1="dk1" bg2="lt2" tx2="dk2" accent1="accent1" accent2="accent2" accent3="accent3" accent4="accent4" accent5="accent5" accent6="accent6" hlink="hlink" folHlink="folHlink"/>
  <p:sldLayoutIdLst>
    <p:sldLayoutId id="2147483663" r:id="rId1"/>
    <p:sldLayoutId id="2147483694" r:id="rId2"/>
    <p:sldLayoutId id="2147483695" r:id="rId3"/>
    <p:sldLayoutId id="2147483699" r:id="rId4"/>
    <p:sldLayoutId id="2147483711" r:id="rId5"/>
    <p:sldLayoutId id="2147483715" r:id="rId6"/>
    <p:sldLayoutId id="2147483712"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690" r:id="rId17"/>
    <p:sldLayoutId id="2147483729" r:id="rId18"/>
    <p:sldLayoutId id="2147483730" r:id="rId19"/>
    <p:sldLayoutId id="2147483731" r:id="rId20"/>
    <p:sldLayoutId id="2147483732" r:id="rId21"/>
    <p:sldLayoutId id="2147483733" r:id="rId22"/>
    <p:sldLayoutId id="2147483734" r:id="rId23"/>
    <p:sldLayoutId id="2147483735" r:id="rId24"/>
    <p:sldLayoutId id="2147483736" r:id="rId25"/>
    <p:sldLayoutId id="2147483700" r:id="rId26"/>
    <p:sldLayoutId id="2147483737" r:id="rId27"/>
    <p:sldLayoutId id="2147483738" r:id="rId28"/>
    <p:sldLayoutId id="2147483739" r:id="rId29"/>
    <p:sldLayoutId id="2147483740" r:id="rId30"/>
    <p:sldLayoutId id="2147483741" r:id="rId31"/>
    <p:sldLayoutId id="2147483742" r:id="rId32"/>
    <p:sldLayoutId id="2147483743" r:id="rId33"/>
    <p:sldLayoutId id="2147483744" r:id="rId34"/>
    <p:sldLayoutId id="2147483701" r:id="rId35"/>
    <p:sldLayoutId id="2147483745" r:id="rId36"/>
    <p:sldLayoutId id="2147483746" r:id="rId37"/>
    <p:sldLayoutId id="2147483747" r:id="rId38"/>
    <p:sldLayoutId id="2147483748" r:id="rId39"/>
    <p:sldLayoutId id="2147483749" r:id="rId40"/>
    <p:sldLayoutId id="2147483750" r:id="rId41"/>
    <p:sldLayoutId id="2147483751" r:id="rId42"/>
    <p:sldLayoutId id="2147483752" r:id="rId43"/>
    <p:sldLayoutId id="2147483702" r:id="rId44"/>
    <p:sldLayoutId id="2147483658" r:id="rId45"/>
    <p:sldLayoutId id="2147483704" r:id="rId46"/>
    <p:sldLayoutId id="2147483705" r:id="rId47"/>
    <p:sldLayoutId id="2147483706" r:id="rId48"/>
    <p:sldLayoutId id="2147483707" r:id="rId49"/>
    <p:sldLayoutId id="2147483709" r:id="rId50"/>
    <p:sldLayoutId id="2147483708" r:id="rId51"/>
    <p:sldLayoutId id="2147483710" r:id="rId52"/>
    <p:sldLayoutId id="2147483703" r:id="rId5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pour une image  9">
            <a:extLst>
              <a:ext uri="{FF2B5EF4-FFF2-40B4-BE49-F238E27FC236}">
                <a16:creationId xmlns:a16="http://schemas.microsoft.com/office/drawing/2014/main" id="{391FFB31-627F-4046-A8FD-A299CF5F6FCC}"/>
              </a:ext>
            </a:extLst>
          </p:cNvPr>
          <p:cNvPicPr>
            <a:picLocks noGrp="1" noChangeAspect="1"/>
          </p:cNvPicPr>
          <p:nvPr>
            <p:ph type="pic" idx="13"/>
          </p:nvPr>
        </p:nvPicPr>
        <p:blipFill>
          <a:blip r:embed="rId2"/>
          <a:stretch>
            <a:fillRect/>
          </a:stretch>
        </p:blipFill>
        <p:spPr>
          <a:xfrm>
            <a:off x="162919" y="2164220"/>
            <a:ext cx="1935480" cy="2518311"/>
          </a:xfrm>
        </p:spPr>
      </p:pic>
      <p:sp>
        <p:nvSpPr>
          <p:cNvPr id="8" name="Espace réservé du texte 7">
            <a:extLst>
              <a:ext uri="{FF2B5EF4-FFF2-40B4-BE49-F238E27FC236}">
                <a16:creationId xmlns:a16="http://schemas.microsoft.com/office/drawing/2014/main" id="{1681143B-D1FF-2C41-A923-A9700D007CF9}"/>
              </a:ext>
            </a:extLst>
          </p:cNvPr>
          <p:cNvSpPr>
            <a:spLocks noGrp="1"/>
          </p:cNvSpPr>
          <p:nvPr>
            <p:ph type="body" idx="14"/>
          </p:nvPr>
        </p:nvSpPr>
        <p:spPr>
          <a:xfrm>
            <a:off x="6960094" y="1308898"/>
            <a:ext cx="2962479" cy="1350319"/>
          </a:xfrm>
        </p:spPr>
        <p:txBody>
          <a:bodyPr/>
          <a:lstStyle/>
          <a:p>
            <a:r>
              <a:rPr lang="fr-FR" u="sng" dirty="0"/>
              <a:t>Adresse à donner au taxi </a:t>
            </a:r>
            <a:r>
              <a:rPr lang="fr-FR" dirty="0"/>
              <a:t>:</a:t>
            </a:r>
          </a:p>
          <a:p>
            <a:r>
              <a:rPr lang="fr-FR" dirty="0" err="1"/>
              <a:t>Maisel</a:t>
            </a:r>
            <a:r>
              <a:rPr lang="fr-FR" dirty="0"/>
              <a:t> Sud Paris</a:t>
            </a:r>
          </a:p>
          <a:p>
            <a:r>
              <a:rPr lang="fr-FR" dirty="0"/>
              <a:t>5 rue Charles Fourier</a:t>
            </a:r>
          </a:p>
          <a:p>
            <a:r>
              <a:rPr lang="fr-FR" dirty="0"/>
              <a:t>91011 Evry Courcouronnes</a:t>
            </a:r>
          </a:p>
          <a:p>
            <a:endParaRPr lang="fr-FR" dirty="0"/>
          </a:p>
        </p:txBody>
      </p:sp>
      <p:sp>
        <p:nvSpPr>
          <p:cNvPr id="9" name="Espace réservé du texte 8">
            <a:extLst>
              <a:ext uri="{FF2B5EF4-FFF2-40B4-BE49-F238E27FC236}">
                <a16:creationId xmlns:a16="http://schemas.microsoft.com/office/drawing/2014/main" id="{3FAFCB81-12B6-224E-BD0B-128E75456EEE}"/>
              </a:ext>
            </a:extLst>
          </p:cNvPr>
          <p:cNvSpPr>
            <a:spLocks noGrp="1"/>
          </p:cNvSpPr>
          <p:nvPr>
            <p:ph type="body" idx="15"/>
          </p:nvPr>
        </p:nvSpPr>
        <p:spPr>
          <a:xfrm>
            <a:off x="2495549" y="2991948"/>
            <a:ext cx="7102192" cy="933544"/>
          </a:xfrm>
        </p:spPr>
        <p:txBody>
          <a:bodyPr/>
          <a:lstStyle/>
          <a:p>
            <a:r>
              <a:rPr lang="fr-FR" dirty="0"/>
              <a:t>Du lundi 24 au jeudi 27 août : 9h00 – 12h00 &amp; 13h30 – 17h15</a:t>
            </a:r>
          </a:p>
          <a:p>
            <a:r>
              <a:rPr lang="fr-FR" dirty="0"/>
              <a:t>Le vendredi 28 août : 9h00 – 12h00 &amp; 13h30 – 16h15</a:t>
            </a:r>
          </a:p>
          <a:p>
            <a:r>
              <a:rPr lang="fr-FR" dirty="0"/>
              <a:t>Samedi 29 août : 10h00 – 17h00</a:t>
            </a:r>
          </a:p>
        </p:txBody>
      </p:sp>
      <p:sp>
        <p:nvSpPr>
          <p:cNvPr id="6" name="Sous-titre 5">
            <a:extLst>
              <a:ext uri="{FF2B5EF4-FFF2-40B4-BE49-F238E27FC236}">
                <a16:creationId xmlns:a16="http://schemas.microsoft.com/office/drawing/2014/main" id="{86338723-1C5D-AB49-B31E-1960DDB4EF8A}"/>
              </a:ext>
            </a:extLst>
          </p:cNvPr>
          <p:cNvSpPr>
            <a:spLocks noGrp="1"/>
          </p:cNvSpPr>
          <p:nvPr>
            <p:ph type="subTitle" idx="1"/>
          </p:nvPr>
        </p:nvSpPr>
        <p:spPr>
          <a:xfrm>
            <a:off x="1581151" y="1091998"/>
            <a:ext cx="4553888" cy="331852"/>
          </a:xfrm>
        </p:spPr>
        <p:txBody>
          <a:bodyPr>
            <a:normAutofit fontScale="92500" lnSpcReduction="10000"/>
          </a:bodyPr>
          <a:lstStyle/>
          <a:p>
            <a:r>
              <a:rPr lang="fr-FR" dirty="0"/>
              <a:t>Stand d’accueil devant la </a:t>
            </a:r>
            <a:r>
              <a:rPr lang="fr-FR" dirty="0" err="1"/>
              <a:t>maisel</a:t>
            </a:r>
            <a:endParaRPr lang="fr-FR" dirty="0"/>
          </a:p>
        </p:txBody>
      </p:sp>
      <p:sp>
        <p:nvSpPr>
          <p:cNvPr id="5" name="Titre 4">
            <a:extLst>
              <a:ext uri="{FF2B5EF4-FFF2-40B4-BE49-F238E27FC236}">
                <a16:creationId xmlns:a16="http://schemas.microsoft.com/office/drawing/2014/main" id="{105508C9-FBEF-F447-943C-F894242B359A}"/>
              </a:ext>
            </a:extLst>
          </p:cNvPr>
          <p:cNvSpPr>
            <a:spLocks noGrp="1"/>
          </p:cNvSpPr>
          <p:nvPr>
            <p:ph type="ctrTitle"/>
          </p:nvPr>
        </p:nvSpPr>
        <p:spPr/>
        <p:txBody>
          <a:bodyPr>
            <a:normAutofit fontScale="90000"/>
          </a:bodyPr>
          <a:lstStyle/>
          <a:p>
            <a:r>
              <a:rPr lang="fr-FR" dirty="0"/>
              <a:t>Horaires d’accueil – rentrée 2026</a:t>
            </a:r>
          </a:p>
        </p:txBody>
      </p:sp>
      <p:sp>
        <p:nvSpPr>
          <p:cNvPr id="2" name="ZoneTexte 1">
            <a:extLst>
              <a:ext uri="{FF2B5EF4-FFF2-40B4-BE49-F238E27FC236}">
                <a16:creationId xmlns:a16="http://schemas.microsoft.com/office/drawing/2014/main" id="{B9108DED-C352-4070-8F3C-59068DC0978F}"/>
              </a:ext>
            </a:extLst>
          </p:cNvPr>
          <p:cNvSpPr txBox="1"/>
          <p:nvPr/>
        </p:nvSpPr>
        <p:spPr>
          <a:xfrm>
            <a:off x="2495549" y="3880448"/>
            <a:ext cx="6270171" cy="1354217"/>
          </a:xfrm>
          <a:prstGeom prst="rect">
            <a:avLst/>
          </a:prstGeom>
          <a:noFill/>
        </p:spPr>
        <p:txBody>
          <a:bodyPr wrap="square" rtlCol="0">
            <a:spAutoFit/>
          </a:bodyPr>
          <a:lstStyle/>
          <a:p>
            <a:pPr algn="l"/>
            <a:r>
              <a:rPr lang="fr-FR" sz="1600" u="sng" dirty="0">
                <a:solidFill>
                  <a:schemeClr val="tx1">
                    <a:lumMod val="75000"/>
                    <a:lumOff val="25000"/>
                  </a:schemeClr>
                </a:solidFill>
                <a:latin typeface="Century Gothic" panose="020B0502020202020204" pitchFamily="34" charset="0"/>
              </a:rPr>
              <a:t>A partir du lundi 31 août </a:t>
            </a:r>
            <a:r>
              <a:rPr lang="fr-FR" sz="1600" dirty="0">
                <a:solidFill>
                  <a:schemeClr val="tx1">
                    <a:lumMod val="75000"/>
                    <a:lumOff val="25000"/>
                  </a:schemeClr>
                </a:solidFill>
                <a:latin typeface="Century Gothic" panose="020B0502020202020204" pitchFamily="34" charset="0"/>
              </a:rPr>
              <a:t>:</a:t>
            </a:r>
          </a:p>
          <a:p>
            <a:pPr marL="342900" indent="-342900">
              <a:buClr>
                <a:srgbClr val="C00000"/>
              </a:buClr>
              <a:buFont typeface="+mj-lt"/>
              <a:buAutoNum type="arabicPeriod"/>
            </a:pPr>
            <a:r>
              <a:rPr lang="fr-FR" sz="1600" dirty="0">
                <a:solidFill>
                  <a:schemeClr val="tx1">
                    <a:lumMod val="75000"/>
                    <a:lumOff val="25000"/>
                  </a:schemeClr>
                </a:solidFill>
                <a:latin typeface="Century Gothic" panose="020B0502020202020204" pitchFamily="34" charset="0"/>
              </a:rPr>
              <a:t>Du lundi au jeudi : 13h30 – 17h30</a:t>
            </a:r>
          </a:p>
          <a:p>
            <a:pPr marL="342900" indent="-342900">
              <a:buClr>
                <a:srgbClr val="C00000"/>
              </a:buClr>
              <a:buFont typeface="+mj-lt"/>
              <a:buAutoNum type="arabicPeriod"/>
            </a:pPr>
            <a:r>
              <a:rPr lang="fr-FR" sz="1600" dirty="0">
                <a:solidFill>
                  <a:schemeClr val="tx1">
                    <a:lumMod val="75000"/>
                    <a:lumOff val="25000"/>
                  </a:schemeClr>
                </a:solidFill>
                <a:latin typeface="Century Gothic" panose="020B0502020202020204" pitchFamily="34" charset="0"/>
              </a:rPr>
              <a:t>Le vendredi : 13h30 – 16h30</a:t>
            </a:r>
          </a:p>
          <a:p>
            <a:pPr marL="342900" indent="-342900">
              <a:buClr>
                <a:srgbClr val="C00000"/>
              </a:buClr>
              <a:buFont typeface="+mj-lt"/>
              <a:buAutoNum type="arabicPeriod"/>
            </a:pPr>
            <a:r>
              <a:rPr lang="fr-FR" sz="1600" dirty="0">
                <a:solidFill>
                  <a:schemeClr val="tx1">
                    <a:lumMod val="75000"/>
                    <a:lumOff val="25000"/>
                  </a:schemeClr>
                </a:solidFill>
                <a:latin typeface="Century Gothic" panose="020B0502020202020204" pitchFamily="34" charset="0"/>
              </a:rPr>
              <a:t>Samedi : fermé</a:t>
            </a:r>
          </a:p>
          <a:p>
            <a:pPr algn="l"/>
            <a:r>
              <a:rPr lang="fr-FR" dirty="0"/>
              <a:t> </a:t>
            </a:r>
          </a:p>
        </p:txBody>
      </p:sp>
      <p:sp>
        <p:nvSpPr>
          <p:cNvPr id="3" name="ZoneTexte 2">
            <a:extLst>
              <a:ext uri="{FF2B5EF4-FFF2-40B4-BE49-F238E27FC236}">
                <a16:creationId xmlns:a16="http://schemas.microsoft.com/office/drawing/2014/main" id="{ECB9D537-C2AA-4DA8-88CE-20AFDB748ADC}"/>
              </a:ext>
            </a:extLst>
          </p:cNvPr>
          <p:cNvSpPr txBox="1"/>
          <p:nvPr/>
        </p:nvSpPr>
        <p:spPr>
          <a:xfrm>
            <a:off x="5481527" y="5027338"/>
            <a:ext cx="6049108" cy="1754326"/>
          </a:xfrm>
          <a:prstGeom prst="rect">
            <a:avLst/>
          </a:prstGeom>
          <a:noFill/>
        </p:spPr>
        <p:txBody>
          <a:bodyPr wrap="square" rtlCol="0">
            <a:spAutoFit/>
          </a:bodyPr>
          <a:lstStyle/>
          <a:p>
            <a:pPr algn="l"/>
            <a:r>
              <a:rPr lang="fr-FR" i="1" dirty="0">
                <a:solidFill>
                  <a:srgbClr val="FF0000"/>
                </a:solidFill>
                <a:effectLst/>
              </a:rPr>
              <a:t>Attention</a:t>
            </a:r>
            <a:r>
              <a:rPr lang="fr-FR" i="1" dirty="0"/>
              <a:t> un accueil pour les étudiants internationaux sera prolongé jusqu'à 19h00 devant la </a:t>
            </a:r>
            <a:r>
              <a:rPr lang="fr-FR" i="1" dirty="0" err="1"/>
              <a:t>Maisel</a:t>
            </a:r>
            <a:r>
              <a:rPr lang="fr-FR" i="1" dirty="0"/>
              <a:t>, les retardataires ne pourront pas être accueillis après 19h00 et </a:t>
            </a:r>
            <a:r>
              <a:rPr lang="fr-FR" i="1" dirty="0">
                <a:solidFill>
                  <a:srgbClr val="FF0000"/>
                </a:solidFill>
                <a:effectLst/>
              </a:rPr>
              <a:t>devront prévoir un </a:t>
            </a:r>
            <a:r>
              <a:rPr lang="fr-FR" i="1" u="sng" dirty="0">
                <a:solidFill>
                  <a:srgbClr val="FF0000"/>
                </a:solidFill>
                <a:effectLst/>
              </a:rPr>
              <a:t>autre moyen</a:t>
            </a:r>
            <a:r>
              <a:rPr lang="fr-FR" i="1" dirty="0">
                <a:solidFill>
                  <a:srgbClr val="FF0000"/>
                </a:solidFill>
                <a:effectLst/>
              </a:rPr>
              <a:t> de se loger</a:t>
            </a:r>
            <a:r>
              <a:rPr lang="fr-FR" i="1" dirty="0"/>
              <a:t> jusqu’au lendemain (ou du samedi jusqu’au lundi)</a:t>
            </a:r>
            <a:r>
              <a:rPr lang="fr-FR" dirty="0"/>
              <a:t>.</a:t>
            </a:r>
          </a:p>
          <a:p>
            <a:pPr algn="l"/>
            <a:r>
              <a:rPr lang="fr-FR" dirty="0"/>
              <a:t>Plus d’informations : </a:t>
            </a:r>
            <a:r>
              <a:rPr lang="fr-FR" i="1" dirty="0"/>
              <a:t>infomaisel@imtbs-tsp.eu</a:t>
            </a:r>
            <a:endParaRPr lang="fr-FR" dirty="0"/>
          </a:p>
        </p:txBody>
      </p:sp>
    </p:spTree>
    <p:extLst>
      <p:ext uri="{BB962C8B-B14F-4D97-AF65-F5344CB8AC3E}">
        <p14:creationId xmlns:p14="http://schemas.microsoft.com/office/powerpoint/2010/main" val="2142147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pour une image  9">
            <a:extLst>
              <a:ext uri="{FF2B5EF4-FFF2-40B4-BE49-F238E27FC236}">
                <a16:creationId xmlns:a16="http://schemas.microsoft.com/office/drawing/2014/main" id="{391FFB31-627F-4046-A8FD-A299CF5F6FCC}"/>
              </a:ext>
            </a:extLst>
          </p:cNvPr>
          <p:cNvPicPr>
            <a:picLocks noGrp="1" noChangeAspect="1"/>
          </p:cNvPicPr>
          <p:nvPr>
            <p:ph type="pic" idx="13"/>
          </p:nvPr>
        </p:nvPicPr>
        <p:blipFill>
          <a:blip r:embed="rId2"/>
          <a:stretch>
            <a:fillRect/>
          </a:stretch>
        </p:blipFill>
        <p:spPr>
          <a:xfrm>
            <a:off x="162919" y="2164220"/>
            <a:ext cx="1935480" cy="2518311"/>
          </a:xfrm>
        </p:spPr>
      </p:pic>
      <p:sp>
        <p:nvSpPr>
          <p:cNvPr id="8" name="Espace réservé du texte 7">
            <a:extLst>
              <a:ext uri="{FF2B5EF4-FFF2-40B4-BE49-F238E27FC236}">
                <a16:creationId xmlns:a16="http://schemas.microsoft.com/office/drawing/2014/main" id="{1681143B-D1FF-2C41-A923-A9700D007CF9}"/>
              </a:ext>
            </a:extLst>
          </p:cNvPr>
          <p:cNvSpPr>
            <a:spLocks noGrp="1"/>
          </p:cNvSpPr>
          <p:nvPr>
            <p:ph type="body" idx="14"/>
          </p:nvPr>
        </p:nvSpPr>
        <p:spPr>
          <a:xfrm>
            <a:off x="6545686" y="1248889"/>
            <a:ext cx="2962479" cy="1517356"/>
          </a:xfrm>
        </p:spPr>
        <p:txBody>
          <a:bodyPr/>
          <a:lstStyle/>
          <a:p>
            <a:r>
              <a:rPr lang="fr-FR" u="sng" dirty="0" err="1"/>
              <a:t>Address</a:t>
            </a:r>
            <a:r>
              <a:rPr lang="fr-FR" u="sng" dirty="0"/>
              <a:t> for the taxi </a:t>
            </a:r>
            <a:r>
              <a:rPr lang="fr-FR" dirty="0"/>
              <a:t>:</a:t>
            </a:r>
          </a:p>
          <a:p>
            <a:r>
              <a:rPr lang="fr-FR" dirty="0" err="1"/>
              <a:t>Maisel</a:t>
            </a:r>
            <a:r>
              <a:rPr lang="fr-FR" dirty="0"/>
              <a:t> Sud Paris</a:t>
            </a:r>
          </a:p>
          <a:p>
            <a:r>
              <a:rPr lang="fr-FR" dirty="0"/>
              <a:t>5 rue Charles Fourier</a:t>
            </a:r>
          </a:p>
          <a:p>
            <a:r>
              <a:rPr lang="fr-FR" dirty="0"/>
              <a:t>91011 Evry Courcouronnes</a:t>
            </a:r>
          </a:p>
          <a:p>
            <a:endParaRPr lang="fr-FR" dirty="0"/>
          </a:p>
        </p:txBody>
      </p:sp>
      <p:sp>
        <p:nvSpPr>
          <p:cNvPr id="9" name="Espace réservé du texte 8">
            <a:extLst>
              <a:ext uri="{FF2B5EF4-FFF2-40B4-BE49-F238E27FC236}">
                <a16:creationId xmlns:a16="http://schemas.microsoft.com/office/drawing/2014/main" id="{3FAFCB81-12B6-224E-BD0B-128E75456EEE}"/>
              </a:ext>
            </a:extLst>
          </p:cNvPr>
          <p:cNvSpPr>
            <a:spLocks noGrp="1"/>
          </p:cNvSpPr>
          <p:nvPr>
            <p:ph type="body" idx="15"/>
          </p:nvPr>
        </p:nvSpPr>
        <p:spPr>
          <a:xfrm>
            <a:off x="2509921" y="2805177"/>
            <a:ext cx="7102192" cy="976840"/>
          </a:xfrm>
        </p:spPr>
        <p:txBody>
          <a:bodyPr/>
          <a:lstStyle/>
          <a:p>
            <a:r>
              <a:rPr lang="fr-FR" dirty="0"/>
              <a:t>Monday 24 to Thursday 27 August: 9h00 – 12h00 &amp; 1h30 – 5h15 </a:t>
            </a:r>
            <a:r>
              <a:rPr lang="fr-FR" dirty="0" err="1"/>
              <a:t>p.m</a:t>
            </a:r>
            <a:endParaRPr lang="fr-FR" dirty="0"/>
          </a:p>
          <a:p>
            <a:r>
              <a:rPr lang="fr-FR" dirty="0"/>
              <a:t>Friday 28 August: 9h00 – 12h00 &amp; 1h30 – 4h15 </a:t>
            </a:r>
            <a:r>
              <a:rPr lang="fr-FR" dirty="0" err="1"/>
              <a:t>p.m</a:t>
            </a:r>
            <a:endParaRPr lang="fr-FR" dirty="0"/>
          </a:p>
          <a:p>
            <a:r>
              <a:rPr lang="fr-FR" dirty="0"/>
              <a:t>Saturday 29 August: 10h00 – 5h00 </a:t>
            </a:r>
            <a:r>
              <a:rPr lang="fr-FR" dirty="0" err="1"/>
              <a:t>p.m</a:t>
            </a:r>
            <a:endParaRPr lang="fr-FR" dirty="0"/>
          </a:p>
        </p:txBody>
      </p:sp>
      <p:sp>
        <p:nvSpPr>
          <p:cNvPr id="6" name="Sous-titre 5">
            <a:extLst>
              <a:ext uri="{FF2B5EF4-FFF2-40B4-BE49-F238E27FC236}">
                <a16:creationId xmlns:a16="http://schemas.microsoft.com/office/drawing/2014/main" id="{86338723-1C5D-AB49-B31E-1960DDB4EF8A}"/>
              </a:ext>
            </a:extLst>
          </p:cNvPr>
          <p:cNvSpPr>
            <a:spLocks noGrp="1"/>
          </p:cNvSpPr>
          <p:nvPr>
            <p:ph type="subTitle" idx="1"/>
          </p:nvPr>
        </p:nvSpPr>
        <p:spPr/>
        <p:txBody>
          <a:bodyPr>
            <a:normAutofit fontScale="92500" lnSpcReduction="10000"/>
          </a:bodyPr>
          <a:lstStyle/>
          <a:p>
            <a:r>
              <a:rPr lang="fr-FR" dirty="0"/>
              <a:t>IN FRONT OF THE MAISEL</a:t>
            </a:r>
          </a:p>
        </p:txBody>
      </p:sp>
      <p:sp>
        <p:nvSpPr>
          <p:cNvPr id="5" name="Titre 4">
            <a:extLst>
              <a:ext uri="{FF2B5EF4-FFF2-40B4-BE49-F238E27FC236}">
                <a16:creationId xmlns:a16="http://schemas.microsoft.com/office/drawing/2014/main" id="{105508C9-FBEF-F447-943C-F894242B359A}"/>
              </a:ext>
            </a:extLst>
          </p:cNvPr>
          <p:cNvSpPr>
            <a:spLocks noGrp="1"/>
          </p:cNvSpPr>
          <p:nvPr>
            <p:ph type="ctrTitle"/>
          </p:nvPr>
        </p:nvSpPr>
        <p:spPr/>
        <p:txBody>
          <a:bodyPr>
            <a:normAutofit fontScale="90000"/>
          </a:bodyPr>
          <a:lstStyle/>
          <a:p>
            <a:r>
              <a:rPr lang="fr-FR" dirty="0" err="1"/>
              <a:t>Opening</a:t>
            </a:r>
            <a:r>
              <a:rPr lang="fr-FR" dirty="0"/>
              <a:t> </a:t>
            </a:r>
            <a:r>
              <a:rPr lang="fr-FR" dirty="0" err="1"/>
              <a:t>hours</a:t>
            </a:r>
            <a:r>
              <a:rPr lang="fr-FR" dirty="0"/>
              <a:t> – </a:t>
            </a:r>
            <a:r>
              <a:rPr lang="fr-FR" dirty="0" err="1"/>
              <a:t>intake</a:t>
            </a:r>
            <a:r>
              <a:rPr lang="fr-FR" dirty="0"/>
              <a:t> 2026</a:t>
            </a:r>
          </a:p>
        </p:txBody>
      </p:sp>
      <p:sp>
        <p:nvSpPr>
          <p:cNvPr id="2" name="ZoneTexte 1">
            <a:extLst>
              <a:ext uri="{FF2B5EF4-FFF2-40B4-BE49-F238E27FC236}">
                <a16:creationId xmlns:a16="http://schemas.microsoft.com/office/drawing/2014/main" id="{B9108DED-C352-4070-8F3C-59068DC0978F}"/>
              </a:ext>
            </a:extLst>
          </p:cNvPr>
          <p:cNvSpPr txBox="1"/>
          <p:nvPr/>
        </p:nvSpPr>
        <p:spPr>
          <a:xfrm>
            <a:off x="2495549" y="3939972"/>
            <a:ext cx="6270171" cy="1354217"/>
          </a:xfrm>
          <a:prstGeom prst="rect">
            <a:avLst/>
          </a:prstGeom>
          <a:noFill/>
        </p:spPr>
        <p:txBody>
          <a:bodyPr wrap="square" rtlCol="0">
            <a:spAutoFit/>
          </a:bodyPr>
          <a:lstStyle/>
          <a:p>
            <a:pPr algn="l"/>
            <a:r>
              <a:rPr lang="fr-FR" sz="1600" u="sng" dirty="0" err="1">
                <a:solidFill>
                  <a:schemeClr val="tx1">
                    <a:lumMod val="75000"/>
                    <a:lumOff val="25000"/>
                  </a:schemeClr>
                </a:solidFill>
                <a:latin typeface="Century Gothic" panose="020B0502020202020204" pitchFamily="34" charset="0"/>
              </a:rPr>
              <a:t>From</a:t>
            </a:r>
            <a:r>
              <a:rPr lang="fr-FR" sz="1600" u="sng" dirty="0">
                <a:solidFill>
                  <a:schemeClr val="tx1">
                    <a:lumMod val="75000"/>
                    <a:lumOff val="25000"/>
                  </a:schemeClr>
                </a:solidFill>
                <a:latin typeface="Century Gothic" panose="020B0502020202020204" pitchFamily="34" charset="0"/>
              </a:rPr>
              <a:t> Monday 31st August</a:t>
            </a:r>
            <a:r>
              <a:rPr lang="fr-FR" sz="1600" dirty="0">
                <a:solidFill>
                  <a:schemeClr val="tx1">
                    <a:lumMod val="75000"/>
                    <a:lumOff val="25000"/>
                  </a:schemeClr>
                </a:solidFill>
                <a:latin typeface="Century Gothic" panose="020B0502020202020204" pitchFamily="34" charset="0"/>
              </a:rPr>
              <a:t>:</a:t>
            </a:r>
          </a:p>
          <a:p>
            <a:pPr marL="342900" indent="-342900">
              <a:buClr>
                <a:srgbClr val="C00000"/>
              </a:buClr>
              <a:buFont typeface="+mj-lt"/>
              <a:buAutoNum type="arabicPeriod"/>
            </a:pPr>
            <a:r>
              <a:rPr lang="fr-FR" sz="1600" dirty="0">
                <a:solidFill>
                  <a:schemeClr val="tx1">
                    <a:lumMod val="75000"/>
                    <a:lumOff val="25000"/>
                  </a:schemeClr>
                </a:solidFill>
                <a:latin typeface="Century Gothic" panose="020B0502020202020204" pitchFamily="34" charset="0"/>
              </a:rPr>
              <a:t>Monday to Thursday: 1h30p.m – 5h30 p.m.</a:t>
            </a:r>
          </a:p>
          <a:p>
            <a:pPr marL="342900" indent="-342900">
              <a:buClr>
                <a:srgbClr val="C00000"/>
              </a:buClr>
              <a:buFont typeface="+mj-lt"/>
              <a:buAutoNum type="arabicPeriod"/>
            </a:pPr>
            <a:r>
              <a:rPr lang="fr-FR" sz="1600" dirty="0">
                <a:solidFill>
                  <a:schemeClr val="tx1">
                    <a:lumMod val="75000"/>
                    <a:lumOff val="25000"/>
                  </a:schemeClr>
                </a:solidFill>
                <a:latin typeface="Century Gothic" panose="020B0502020202020204" pitchFamily="34" charset="0"/>
              </a:rPr>
              <a:t>Friday: 1h30p.m – 4h30 p.m.</a:t>
            </a:r>
          </a:p>
          <a:p>
            <a:pPr marL="342900" indent="-342900">
              <a:buClr>
                <a:srgbClr val="C00000"/>
              </a:buClr>
              <a:buFont typeface="+mj-lt"/>
              <a:buAutoNum type="arabicPeriod"/>
            </a:pPr>
            <a:r>
              <a:rPr lang="fr-FR" sz="1600" dirty="0">
                <a:solidFill>
                  <a:schemeClr val="tx1">
                    <a:lumMod val="75000"/>
                    <a:lumOff val="25000"/>
                  </a:schemeClr>
                </a:solidFill>
                <a:latin typeface="Century Gothic" panose="020B0502020202020204" pitchFamily="34" charset="0"/>
              </a:rPr>
              <a:t>Saturday: </a:t>
            </a:r>
            <a:r>
              <a:rPr lang="fr-FR" sz="1600" dirty="0" err="1">
                <a:solidFill>
                  <a:schemeClr val="tx1">
                    <a:lumMod val="75000"/>
                    <a:lumOff val="25000"/>
                  </a:schemeClr>
                </a:solidFill>
                <a:latin typeface="Century Gothic" panose="020B0502020202020204" pitchFamily="34" charset="0"/>
              </a:rPr>
              <a:t>closed</a:t>
            </a:r>
            <a:endParaRPr lang="fr-FR" sz="1600" dirty="0">
              <a:solidFill>
                <a:schemeClr val="tx1">
                  <a:lumMod val="75000"/>
                  <a:lumOff val="25000"/>
                </a:schemeClr>
              </a:solidFill>
              <a:latin typeface="Century Gothic" panose="020B0502020202020204" pitchFamily="34" charset="0"/>
            </a:endParaRPr>
          </a:p>
          <a:p>
            <a:pPr algn="l"/>
            <a:r>
              <a:rPr lang="fr-FR" dirty="0"/>
              <a:t> </a:t>
            </a:r>
          </a:p>
        </p:txBody>
      </p:sp>
      <p:sp>
        <p:nvSpPr>
          <p:cNvPr id="3" name="ZoneTexte 2">
            <a:extLst>
              <a:ext uri="{FF2B5EF4-FFF2-40B4-BE49-F238E27FC236}">
                <a16:creationId xmlns:a16="http://schemas.microsoft.com/office/drawing/2014/main" id="{ECB9D537-C2AA-4DA8-88CE-20AFDB748ADC}"/>
              </a:ext>
            </a:extLst>
          </p:cNvPr>
          <p:cNvSpPr txBox="1"/>
          <p:nvPr/>
        </p:nvSpPr>
        <p:spPr>
          <a:xfrm>
            <a:off x="5481527" y="4889315"/>
            <a:ext cx="6049108" cy="1754326"/>
          </a:xfrm>
          <a:prstGeom prst="rect">
            <a:avLst/>
          </a:prstGeom>
          <a:noFill/>
        </p:spPr>
        <p:txBody>
          <a:bodyPr wrap="square" rtlCol="0">
            <a:spAutoFit/>
          </a:bodyPr>
          <a:lstStyle/>
          <a:p>
            <a:pPr algn="l"/>
            <a:r>
              <a:rPr lang="en-US" i="1" dirty="0">
                <a:solidFill>
                  <a:srgbClr val="30284D"/>
                </a:solidFill>
                <a:effectLst/>
              </a:rPr>
              <a:t>Please note that a reception for international students will be extended until 7.00 p.m. in front of the Maisel. Latecomers will not be welcomed after 7.00 p.m. and will have to find alternative accommodation until the following day (or Saturday until Monday).</a:t>
            </a:r>
          </a:p>
          <a:p>
            <a:pPr algn="l"/>
            <a:r>
              <a:rPr lang="en-US" i="1" dirty="0">
                <a:solidFill>
                  <a:srgbClr val="30284D"/>
                </a:solidFill>
              </a:rPr>
              <a:t>More info: </a:t>
            </a:r>
            <a:r>
              <a:rPr lang="fr-FR" i="1" dirty="0"/>
              <a:t>infomaisel@imtbs-tsp.eu</a:t>
            </a:r>
            <a:endParaRPr lang="fr-FR" dirty="0">
              <a:solidFill>
                <a:srgbClr val="30284D"/>
              </a:solidFill>
            </a:endParaRPr>
          </a:p>
        </p:txBody>
      </p:sp>
    </p:spTree>
    <p:extLst>
      <p:ext uri="{BB962C8B-B14F-4D97-AF65-F5344CB8AC3E}">
        <p14:creationId xmlns:p14="http://schemas.microsoft.com/office/powerpoint/2010/main" val="9935284"/>
      </p:ext>
    </p:extLst>
  </p:cSld>
  <p:clrMapOvr>
    <a:masterClrMapping/>
  </p:clrMapOvr>
</p:sld>
</file>

<file path=ppt/theme/theme1.xml><?xml version="1.0" encoding="utf-8"?>
<a:theme xmlns:a="http://schemas.openxmlformats.org/drawingml/2006/main" name="Thème Office">
  <a:themeElements>
    <a:clrScheme name="Personnalisé 4">
      <a:dk1>
        <a:srgbClr val="000000"/>
      </a:dk1>
      <a:lt1>
        <a:srgbClr val="FFFFFF"/>
      </a:lt1>
      <a:dk2>
        <a:srgbClr val="062E65"/>
      </a:dk2>
      <a:lt2>
        <a:srgbClr val="275476"/>
      </a:lt2>
      <a:accent1>
        <a:srgbClr val="279FB0"/>
      </a:accent1>
      <a:accent2>
        <a:srgbClr val="F19538"/>
      </a:accent2>
      <a:accent3>
        <a:srgbClr val="E2355A"/>
      </a:accent3>
      <a:accent4>
        <a:srgbClr val="A3C445"/>
      </a:accent4>
      <a:accent5>
        <a:srgbClr val="CACACA"/>
      </a:accent5>
      <a:accent6>
        <a:srgbClr val="919191"/>
      </a:accent6>
      <a:hlink>
        <a:srgbClr val="000000"/>
      </a:hlink>
      <a:folHlink>
        <a:srgbClr val="000000"/>
      </a:folHlink>
    </a:clrScheme>
    <a:fontScheme name="Bureau">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{EA45533A-99C0-D64B-BCFD-A7E603A29E30}tf10001119</Template>
  <TotalTime>1537</TotalTime>
  <Words>293</Words>
  <Application>Microsoft Office PowerPoint</Application>
  <PresentationFormat>Grand écran</PresentationFormat>
  <Paragraphs>32</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Century Gothic</vt:lpstr>
      <vt:lpstr>Thème Office</vt:lpstr>
      <vt:lpstr>Horaires d’accueil – rentrée 2026</vt:lpstr>
      <vt:lpstr>Opening hours – intake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de Microsoft Office</dc:creator>
  <cp:lastModifiedBy>Isabelle TOUFFET</cp:lastModifiedBy>
  <cp:revision>186</cp:revision>
  <dcterms:created xsi:type="dcterms:W3CDTF">2019-05-23T09:39:39Z</dcterms:created>
  <dcterms:modified xsi:type="dcterms:W3CDTF">2026-04-10T13:16:49Z</dcterms:modified>
</cp:coreProperties>
</file>