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>
            <a:extLst>
              <a:ext uri="{FF2B5EF4-FFF2-40B4-BE49-F238E27FC236}">
                <a16:creationId xmlns:a16="http://schemas.microsoft.com/office/drawing/2014/main" id="{415E3800-78DA-DF46-B915-451E3E924E4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à coins arrondis 13">
              <a:extLst>
                <a:ext uri="{FF2B5EF4-FFF2-40B4-BE49-F238E27FC236}">
                  <a16:creationId xmlns:a16="http://schemas.microsoft.com/office/drawing/2014/main" id="{EC94FD88-FAC7-DB47-A363-007B9242318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6" name="Image 5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928D1BCD-A713-9F42-AC3B-5162F3CBB8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3B4725CA-B6E6-064B-96FC-C092990227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itre 1">
            <a:extLst>
              <a:ext uri="{FF2B5EF4-FFF2-40B4-BE49-F238E27FC236}">
                <a16:creationId xmlns:a16="http://schemas.microsoft.com/office/drawing/2014/main" id="{2424689F-3410-B244-AC91-13D32BB48E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rm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F744AC8-7EA9-694B-92BD-65ECDEA87D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792638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21" name="Image 20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FD3DFA6-235C-404E-9AF3-3988FCD309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28" name="Image 2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2045C321-869A-F54B-8CD3-B0B543FAC58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15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B5475B93-9C4C-A240-9AB8-E4E1BE12DF4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43A305D-C03A-D548-A190-E0B1A89C1B73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667B65BA-8F1C-3543-B597-C3BBE8992A9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04CD2E2A-201C-D946-A826-D005C01FB7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7245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e 32">
            <a:extLst>
              <a:ext uri="{FF2B5EF4-FFF2-40B4-BE49-F238E27FC236}">
                <a16:creationId xmlns:a16="http://schemas.microsoft.com/office/drawing/2014/main" id="{494811C0-E085-FD4E-A656-670EE4DA715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E5951AF-EB89-F249-A12E-8B05DB6C89ED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5" name="Image 34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5A70194-C127-6A41-8D02-78AF81867A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32" name="Titre 1">
            <a:extLst>
              <a:ext uri="{FF2B5EF4-FFF2-40B4-BE49-F238E27FC236}">
                <a16:creationId xmlns:a16="http://schemas.microsoft.com/office/drawing/2014/main" id="{C59D1902-F91F-0B4D-9E29-5F220A1B896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240389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e 35">
            <a:extLst>
              <a:ext uri="{FF2B5EF4-FFF2-40B4-BE49-F238E27FC236}">
                <a16:creationId xmlns:a16="http://schemas.microsoft.com/office/drawing/2014/main" id="{CA587AF4-BB2E-A446-AEAD-EE698384C98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ECE2B75-432C-C747-BF87-E969AE154094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8" name="Image 3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FE17648-2224-7047-A5E2-02A5650169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8A580EEC-8C0D-4244-BF53-3734D758C0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823500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62159CA1-999C-9C48-914E-3FE10B82974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0097BE1-FFEE-854B-8209-BBCB8AD6B56B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9C1F09B-15BC-7E42-B098-A2D205C5135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BF3C2372-68A5-8542-AE03-60ACA8AE4A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726922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e 27">
            <a:extLst>
              <a:ext uri="{FF2B5EF4-FFF2-40B4-BE49-F238E27FC236}">
                <a16:creationId xmlns:a16="http://schemas.microsoft.com/office/drawing/2014/main" id="{E0C5A95D-3B0E-5E4F-9075-95DFB5A055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9DFBA4E-18E9-ED43-A2F9-3C18CDC31CC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0" name="Image 2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C1272F-355E-D845-B5BE-054CBD6A1E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27" name="Titre 1">
            <a:extLst>
              <a:ext uri="{FF2B5EF4-FFF2-40B4-BE49-F238E27FC236}">
                <a16:creationId xmlns:a16="http://schemas.microsoft.com/office/drawing/2014/main" id="{D7B0CC5E-EE42-F547-8521-CAF0DF7B2EC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777011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6D680758-601F-AE45-BC8B-A1E3F22FCF5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052DF5C-705C-2D49-A9DE-CA1C8AB28420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8E302001-9F21-024F-8435-9B3F3DA8D9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045884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0DCEC588-44FE-F14B-855E-107B7AD2399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EB978A3-D939-E442-A1AE-2EC6CEED667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2" name="Image 21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2BC3AA9-6C31-2D44-BA5E-37119E409A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55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3BC0E2F-F9FA-824F-8FAE-D241A6E63CE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8" name="Rectangle à coins arrondis 13">
              <a:extLst>
                <a:ext uri="{FF2B5EF4-FFF2-40B4-BE49-F238E27FC236}">
                  <a16:creationId xmlns:a16="http://schemas.microsoft.com/office/drawing/2014/main" id="{3E26F93A-AB5D-0444-9800-E3A24121B73B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21" name="Image 2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1F1B2B3F-15C2-4349-8749-1F12770678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id="{360C41AA-8397-6A40-A463-EFEA8213B5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BFB0F555-94C2-744C-848F-09583514F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ECBD6EE-8B9F-2C42-A460-C61283B818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16E987AF-1DE8-1845-8719-9A230B9CD30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5" name="Image 24" descr="Une image contenant dessin&#10;&#10;Description générée automatiquement">
            <a:extLst>
              <a:ext uri="{FF2B5EF4-FFF2-40B4-BE49-F238E27FC236}">
                <a16:creationId xmlns:a16="http://schemas.microsoft.com/office/drawing/2014/main" id="{3AD293B5-B892-BC4A-BC04-0510DE05E19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7" name="Espace réservé de la date 3">
            <a:extLst>
              <a:ext uri="{FF2B5EF4-FFF2-40B4-BE49-F238E27FC236}">
                <a16:creationId xmlns:a16="http://schemas.microsoft.com/office/drawing/2014/main" id="{948C89F8-6B93-5946-8A0E-A26E54D0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19/05/2026</a:t>
            </a:fld>
            <a:endParaRPr lang="fr-FR" dirty="0"/>
          </a:p>
        </p:txBody>
      </p:sp>
      <p:sp>
        <p:nvSpPr>
          <p:cNvPr id="28" name="Espace réservé du pied de page 4">
            <a:extLst>
              <a:ext uri="{FF2B5EF4-FFF2-40B4-BE49-F238E27FC236}">
                <a16:creationId xmlns:a16="http://schemas.microsoft.com/office/drawing/2014/main" id="{EE36E80E-B2FC-EC45-9263-385DB969E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9" name="Espace réservé du numéro de diapositive 5">
            <a:extLst>
              <a:ext uri="{FF2B5EF4-FFF2-40B4-BE49-F238E27FC236}">
                <a16:creationId xmlns:a16="http://schemas.microsoft.com/office/drawing/2014/main" id="{0C51EA8B-C5D4-E84A-8930-9D5B8051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279FB0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0407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EFE7534C-A274-3044-924A-13CD19D80B6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3008C2D-7327-E145-996B-EB61EC8A623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6" name="Image 25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880CFC-3D23-4D42-BB58-BDDC7A2E38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286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>
            <a:extLst>
              <a:ext uri="{FF2B5EF4-FFF2-40B4-BE49-F238E27FC236}">
                <a16:creationId xmlns:a16="http://schemas.microsoft.com/office/drawing/2014/main" id="{0C9FCB45-2CE5-2044-AA2B-552DBEE7F1C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66790F6-0376-1E4F-9683-044ACF93B452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C65DC4E-B5C4-4541-9B2F-43BD293E6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81595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275476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0" name="Image 9" descr="Une image contenant noir&#10;&#10;Description générée automatiquement">
            <a:extLst>
              <a:ext uri="{FF2B5EF4-FFF2-40B4-BE49-F238E27FC236}">
                <a16:creationId xmlns:a16="http://schemas.microsoft.com/office/drawing/2014/main" id="{500A1B90-6930-5B47-A48F-4A663564A7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1E60B75-3096-3743-BB57-EEC7DCFEAF2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BFB0F555-94C2-744C-848F-09583514F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ECBD6EE-8B9F-2C42-A460-C61283B8189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792638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1" name="Image 10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5B4B072-6ED4-CB4C-90D7-2DC71479702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2" name="Image 1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58C0047-5447-2041-A964-06226E5B3E9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105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8371D765-F1E3-4640-A752-C14151EC671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56DE189-EC5D-5A49-9451-1B84DF2E530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87B2D60-5978-BC44-8EA1-FA3C3B1607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556472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>
            <a:extLst>
              <a:ext uri="{FF2B5EF4-FFF2-40B4-BE49-F238E27FC236}">
                <a16:creationId xmlns:a16="http://schemas.microsoft.com/office/drawing/2014/main" id="{C0271187-9BDC-6344-90BF-561D14BCE36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70EA5AB-CCC9-5E45-A2FD-89220A97BC6D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Image 3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9E4FCB4-48C6-5940-BA38-AC53C4E90F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834105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397F3612-8800-234D-8773-363C8E075B42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E317DC8-929B-594E-89C6-1389751309F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4D37C26-A93B-2941-B919-01D1D089CF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8153709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e 26">
            <a:extLst>
              <a:ext uri="{FF2B5EF4-FFF2-40B4-BE49-F238E27FC236}">
                <a16:creationId xmlns:a16="http://schemas.microsoft.com/office/drawing/2014/main" id="{B1180084-77B1-1142-8D34-5222FC73860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17B3749-2709-3941-8908-8B28342582E5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AFA3F57-5F20-474C-B933-0214069B12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766377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9DA598C0-B25F-0F4F-BB14-B2C836BBB5C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394FD45-320F-BF46-AA4A-8D9442CACA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" name="Image 2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317784E-510C-4E48-972D-0732CFD438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6B048C9A-8215-DC42-9605-7669A54D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5516F5B6-203C-2D4C-A439-A0BD523A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E73CE53A-F619-634F-A91C-7FB9CA92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A22588DA-5963-AA41-ACC9-50363D8774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F59534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2D04B979-CA04-0D4A-895C-6280DDCA57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A6095D2-112D-DE4F-8FDD-90C249E004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A4697B7-54C1-2748-97E7-42F284AAE6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8053236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649EBA87-3F8A-3841-B1DF-3D789A817D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5BB1A8-721B-F244-A807-EE1CE162E6F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F595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A3C9839-DBD0-6D45-AFB9-E37DF27901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2469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F59534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32644E91-29F8-3143-B0AB-B277125DAB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05D973B-D13B-F44F-ADC0-AA3CDB4295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C70A84C6-1C91-594E-A634-960F244E8B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A13FFC4A-5607-3841-9C3D-C7725251CC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E946B41-36CC-704D-937C-EB03C56D7CE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B5D66387-0EFD-E54B-8674-D8CDD926298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81FBD477-7839-2349-9D7C-A14967DA67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19/05/2026</a:t>
            </a:fld>
            <a:endParaRPr lang="fr-FR" dirty="0"/>
          </a:p>
        </p:txBody>
      </p:sp>
      <p:sp>
        <p:nvSpPr>
          <p:cNvPr id="24" name="Espace réservé du pied de page 4">
            <a:extLst>
              <a:ext uri="{FF2B5EF4-FFF2-40B4-BE49-F238E27FC236}">
                <a16:creationId xmlns:a16="http://schemas.microsoft.com/office/drawing/2014/main" id="{1B0BF27F-D541-334A-BE51-C128A3857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BF1908B3-8ABD-E642-9564-D5B32FC3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F59534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02426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e 26">
            <a:extLst>
              <a:ext uri="{FF2B5EF4-FFF2-40B4-BE49-F238E27FC236}">
                <a16:creationId xmlns:a16="http://schemas.microsoft.com/office/drawing/2014/main" id="{7FE2107E-5A9F-3145-855E-59F090C97EE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BC82F55-9FB4-6E42-AD12-D05E0691803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3C13B9D-3246-A14E-8638-6E7F2F7D62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8712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117BC4F4-96FF-1E41-B231-8213CF8E8DB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5F7C166-BDC0-A043-AF22-0AE837327C6A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E106614-59BE-A840-B6B3-9C3595C612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589454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e 29">
            <a:extLst>
              <a:ext uri="{FF2B5EF4-FFF2-40B4-BE49-F238E27FC236}">
                <a16:creationId xmlns:a16="http://schemas.microsoft.com/office/drawing/2014/main" id="{78E93371-C31E-884F-B587-6C723139FA8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8EC32CE-868F-A046-A870-B222896E605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2" name="Image 31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DCFE350B-EFA5-2248-A7B0-258AC9CB00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06259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279FB0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1" name="Image 10" descr="Une image contenant noir&#10;&#10;Description générée automatiquement">
            <a:extLst>
              <a:ext uri="{FF2B5EF4-FFF2-40B4-BE49-F238E27FC236}">
                <a16:creationId xmlns:a16="http://schemas.microsoft.com/office/drawing/2014/main" id="{18E35CF5-6C16-F547-A7D8-B6DCE92AD6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ce réservé pour une image  2">
            <a:extLst>
              <a:ext uri="{FF2B5EF4-FFF2-40B4-BE49-F238E27FC236}">
                <a16:creationId xmlns:a16="http://schemas.microsoft.com/office/drawing/2014/main" id="{9F0F1BB2-B206-CE44-AC56-C83164207F3C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8284621" y="2358956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599D5C2-5243-274B-964C-FE38DCA8B5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itre 1">
            <a:extLst>
              <a:ext uri="{FF2B5EF4-FFF2-40B4-BE49-F238E27FC236}">
                <a16:creationId xmlns:a16="http://schemas.microsoft.com/office/drawing/2014/main" id="{84FA5007-F7D4-D543-BE48-3B368E3E31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E2A9D9C-847B-7846-B052-83C3851552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792638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2" name="Image 1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45961D1-4B77-E84C-9EB6-3B40695CC09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3" name="Image 1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F30CAE01-D4B6-6D4A-BBB2-531D19C135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4477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736BE580-08EE-6B48-8866-326D71C97D6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9FC54F8-3D7E-F043-BD7E-414660C85986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388A0C6-3D30-9649-B5A8-7C6E68EB28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85349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6EC11441-FBA2-5540-9750-6C72E4BC1BF5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47319E-1392-984F-A573-642621F8BA9A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7930A525-DAB7-904F-85B9-68AE40DEE1E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4382707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A28A26F5-A5BA-CE43-8209-15F3E1A6185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5983C3-EFCF-C94E-BB97-C0252A557BF6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103E2C1-A6FF-8D47-BA01-F0D65EF405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3862637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FAFB2DDF-EC9B-154D-8C77-C2F5CE0D8ED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CC51655-A47C-B745-9528-A10C8E43B3D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5" name="Image 14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4B27744-F987-A045-A4A2-567B104621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6B048C9A-8215-DC42-9605-7669A54DE6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5516F5B6-203C-2D4C-A439-A0BD523A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E73CE53A-F619-634F-A91C-7FB9CA92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A22588DA-5963-AA41-ACC9-50363D8774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E2365B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2D04B979-CA04-0D4A-895C-6280DDCA57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A6095D2-112D-DE4F-8FDD-90C249E004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A4697B7-54C1-2748-97E7-42F284AAE6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4656859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649EBA87-3F8A-3841-B1DF-3D789A817D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5BB1A8-721B-F244-A807-EE1CE162E6F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E236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BA3C9839-DBD0-6D45-AFB9-E37DF27901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164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E2365B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0A8527D3-B82C-B34C-9C04-2975660C3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11C7993-73D5-EF4E-8A87-09FCEF0A0B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B1695A80-EE3B-B146-B8B0-1DBABBA752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597922C-51D1-8A47-9FC7-FDE5F92134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ACFBA8E-AF22-8349-AB75-54EB1949E3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77D216B4-7CEE-1847-AC6A-E8917AE4ACA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A2290958-5A01-8241-8473-AAF572E2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19/05/2026</a:t>
            </a:fld>
            <a:endParaRPr lang="fr-FR" dirty="0"/>
          </a:p>
        </p:txBody>
      </p:sp>
      <p:sp>
        <p:nvSpPr>
          <p:cNvPr id="24" name="Espace réservé du pied de page 4">
            <a:extLst>
              <a:ext uri="{FF2B5EF4-FFF2-40B4-BE49-F238E27FC236}">
                <a16:creationId xmlns:a16="http://schemas.microsoft.com/office/drawing/2014/main" id="{B3992CBB-1E0B-5C4D-8E79-0B21E065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0E6EADF9-C31E-1C42-AEE9-9781C80D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E2365B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50843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3D83DC35-52AF-2C40-A939-A914D0FFFE0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7A6542F-BCA2-9147-A7D2-70CD2F78441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F62491A-EE08-4A4F-87B7-D6D54F9369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07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4B28012F-0886-1946-9EDE-B6F01DEB75D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4A398AE-4EB6-7843-A13E-4A8C7F8583D0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14BED81-F79F-3142-BA7E-67A724EBA6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4649636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8700420F-DB69-814F-987A-E684CEC2479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11082E-9D7F-F547-8487-E668CF74E2C9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9" name="Image 2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51695EB-410A-9044-9EFB-5F4878B202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8797578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9DF95FD7-3ECB-2241-9BF6-E1F0E40A026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F6AEB9A-04DD-9E4D-BCAC-09C52DBAE27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6C7AB8E7-4433-0F42-AE0E-A23C25BA1A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22536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B6BD6F60-FF87-8E47-A276-8F1AC2439194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à coins arrondis 13">
              <a:extLst>
                <a:ext uri="{FF2B5EF4-FFF2-40B4-BE49-F238E27FC236}">
                  <a16:creationId xmlns:a16="http://schemas.microsoft.com/office/drawing/2014/main" id="{DAC8EE59-534D-C142-955E-7596BEC174F7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8440877C-5E4A-5D4B-A92D-D8DE4916CE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CAC7D77C-8048-FF41-A40E-8959D3DE926D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8284621" y="2358956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676E581-D169-1249-8286-D0AD1283FC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A8A499D8-D553-074D-B4AC-994CF53239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280135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ACA8D48-3026-314B-BB89-2E9D3B2597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792638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8" name="Image 1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C607C399-588D-5B45-A44E-57FE027413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8312" y="5727564"/>
            <a:ext cx="1085108" cy="426810"/>
          </a:xfrm>
          <a:prstGeom prst="rect">
            <a:avLst/>
          </a:prstGeom>
        </p:spPr>
      </p:pic>
      <p:pic>
        <p:nvPicPr>
          <p:cNvPr id="19" name="Image 18" descr="Une image contenant dessin&#10;&#10;Description générée automatiquement">
            <a:extLst>
              <a:ext uri="{FF2B5EF4-FFF2-40B4-BE49-F238E27FC236}">
                <a16:creationId xmlns:a16="http://schemas.microsoft.com/office/drawing/2014/main" id="{8C66BF66-E112-2A4D-ADC8-66E86EA6B9D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8312" y="643920"/>
            <a:ext cx="3981441" cy="130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6539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0D4F4694-6AD8-464A-B3F2-497FB3504B7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B94CD5D-A7BC-2948-9A87-FDCCD8BBFF05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1" name="Image 2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1A3787F-6B1A-8E4F-BB2B-7373CDB97F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2657694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3ADFF88-02DD-FF46-950B-7A90E734D74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9E51943-FC95-9848-A70D-C6089BD3F11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CCB9DB72-662A-DA4C-A371-6BE9127F45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0557590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>
            <a:extLst>
              <a:ext uri="{FF2B5EF4-FFF2-40B4-BE49-F238E27FC236}">
                <a16:creationId xmlns:a16="http://schemas.microsoft.com/office/drawing/2014/main" id="{25D86B97-F5C2-CF42-9F85-8561F5D7384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702824A-01AE-C24C-B0DE-E718F1408DD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Image 1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993C9F3F-4AD7-F84E-B5B7-D8232EC0C1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A3C445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8203755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C795B4F-44CA-E24D-AAFD-67C36903E1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D29A2-47CD-CB44-A8E2-F71FE8F16B3C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A3C4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40146C-F1F2-D446-B11B-45B7DA2095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10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>
            <a:extLst>
              <a:ext uri="{FF2B5EF4-FFF2-40B4-BE49-F238E27FC236}">
                <a16:creationId xmlns:a16="http://schemas.microsoft.com/office/drawing/2014/main" id="{EC94FD88-FAC7-DB47-A363-007B9242318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A3C445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3" name="Image 12" descr="Une image contenant noir&#10;&#10;Description générée automatiquement">
            <a:extLst>
              <a:ext uri="{FF2B5EF4-FFF2-40B4-BE49-F238E27FC236}">
                <a16:creationId xmlns:a16="http://schemas.microsoft.com/office/drawing/2014/main" id="{EDF5EE5E-0799-F640-869F-B7DC92FAA2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083041B-208A-1F45-A911-3B1EE187F6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000B53B1-F568-EE49-8281-136E67C0840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F0C8273-872D-D445-B6A5-94055C4DCF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72A4F83C-900A-8B4B-9910-E713882778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2" name="Image 21" descr="Une image contenant dessin&#10;&#10;Description générée automatiquement">
            <a:extLst>
              <a:ext uri="{FF2B5EF4-FFF2-40B4-BE49-F238E27FC236}">
                <a16:creationId xmlns:a16="http://schemas.microsoft.com/office/drawing/2014/main" id="{78195C77-FC8C-074D-8A04-EAFE1384D68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4" name="Espace réservé de la date 3">
            <a:extLst>
              <a:ext uri="{FF2B5EF4-FFF2-40B4-BE49-F238E27FC236}">
                <a16:creationId xmlns:a16="http://schemas.microsoft.com/office/drawing/2014/main" id="{AD49D856-ABBB-114E-8E3B-76B68668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19/05/2026</a:t>
            </a:fld>
            <a:endParaRPr lang="fr-FR" dirty="0"/>
          </a:p>
        </p:txBody>
      </p:sp>
      <p:sp>
        <p:nvSpPr>
          <p:cNvPr id="25" name="Espace réservé du pied de page 4">
            <a:extLst>
              <a:ext uri="{FF2B5EF4-FFF2-40B4-BE49-F238E27FC236}">
                <a16:creationId xmlns:a16="http://schemas.microsoft.com/office/drawing/2014/main" id="{2008F5B6-1336-9149-ABFF-7C9A9520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6" name="Espace réservé du numéro de diapositive 5">
            <a:extLst>
              <a:ext uri="{FF2B5EF4-FFF2-40B4-BE49-F238E27FC236}">
                <a16:creationId xmlns:a16="http://schemas.microsoft.com/office/drawing/2014/main" id="{E6211BA5-ECE7-9744-808C-1EB22FF6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A3C445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88644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948DBBEE-6841-8D47-B77E-8C86405F3F1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9ECF020-B690-744F-956D-5E5F02EDFEEF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3C7E0E7A-4786-9B47-A8F5-85075526E1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8460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6DE69C66-0DB2-A041-B235-F2B3E9860F6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B4A7D53-E608-5842-94C8-63556254911E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AEBBC742-9869-184A-BF30-CF5A071806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422191F0-90A0-3041-B682-FC8A8A02165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7BD26C6A-7495-154F-9D61-B4C2D186D40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58016" y="2164222"/>
            <a:ext cx="9038435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1A8BDD20-D40A-0940-A88F-CF5EAAB3693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58016" y="3668601"/>
            <a:ext cx="9038435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803C7E60-E6D4-2345-BF75-B8F6F4863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3CD514DE-DD7B-2E49-B8D7-7BF3042142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5" name="Sous-titre 2">
            <a:extLst>
              <a:ext uri="{FF2B5EF4-FFF2-40B4-BE49-F238E27FC236}">
                <a16:creationId xmlns:a16="http://schemas.microsoft.com/office/drawing/2014/main" id="{2661C0B1-B5FA-104E-9041-D23F8C7E84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1250522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5D2255DC-0DBC-1840-A531-3F523847A54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8DDA2CA-F0B8-A54A-AB3D-13C9F7F7098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8" name="Image 27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0857A49-0137-E642-A411-4D4A7969E5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D9DCB807-84D9-B94E-A8AE-310EC0ACB27C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C1A94762-A341-2D42-99C1-D1F9C2A9D47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8017" y="2164220"/>
            <a:ext cx="3640934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97DD1FB2-BE9E-B242-BFC1-99F384BA527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62427" y="2164222"/>
            <a:ext cx="5230873" cy="1111663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.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FB273B9A-D92C-E84F-9210-11C5AC382C3D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62427" y="3480977"/>
            <a:ext cx="5230873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</a:rPr>
              <a:t>.</a:t>
            </a:r>
            <a:endParaRPr lang="fr-FR" sz="1600" dirty="0">
              <a:solidFill>
                <a:srgbClr val="595959"/>
              </a:solidFill>
              <a:latin typeface="Century Gothic" pitchFamily="34" charset="0"/>
              <a:cs typeface="Myriad Pro Semibold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E321BAA-A00F-FC4E-BD2D-026B973E0F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E44A21D8-92A9-EA40-B9F1-D8603E3368A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75B5525-9EAD-1C4A-ACD9-6E32786D80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9723564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e 31">
            <a:extLst>
              <a:ext uri="{FF2B5EF4-FFF2-40B4-BE49-F238E27FC236}">
                <a16:creationId xmlns:a16="http://schemas.microsoft.com/office/drawing/2014/main" id="{9AB17FE2-5C63-2B44-B1D1-74A7C5C04CE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4B8D7B4-9564-7A47-AB05-52A7B43B2333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Image 33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04F773-C1AD-514A-BBA5-E70A59CD7C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36A6E654-0D11-CF43-8C63-1289822F3C1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05C4653F-7BB3-D249-960C-C9700DB135A1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658016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5" name="Espace réservé pour une image  2">
            <a:extLst>
              <a:ext uri="{FF2B5EF4-FFF2-40B4-BE49-F238E27FC236}">
                <a16:creationId xmlns:a16="http://schemas.microsoft.com/office/drawing/2014/main" id="{74A148BA-0CCE-F94A-9F42-CE45FB35ED2B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01735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9" name="Espace réservé pour une image  2">
            <a:extLst>
              <a:ext uri="{FF2B5EF4-FFF2-40B4-BE49-F238E27FC236}">
                <a16:creationId xmlns:a16="http://schemas.microsoft.com/office/drawing/2014/main" id="{21648E2A-3081-7847-91EA-79E5C3C8917C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5345454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1" name="Espace réservé pour une image  2">
            <a:extLst>
              <a:ext uri="{FF2B5EF4-FFF2-40B4-BE49-F238E27FC236}">
                <a16:creationId xmlns:a16="http://schemas.microsoft.com/office/drawing/2014/main" id="{06066C2B-790B-204B-BC1A-F678B02E4C8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89173" y="3874982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2" name="Espace réservé pour une image  2">
            <a:extLst>
              <a:ext uri="{FF2B5EF4-FFF2-40B4-BE49-F238E27FC236}">
                <a16:creationId xmlns:a16="http://schemas.microsoft.com/office/drawing/2014/main" id="{77F2D47D-7BC3-3C49-ACBE-C258E0A0FD92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3" name="Espace réservé pour une image  2">
            <a:extLst>
              <a:ext uri="{FF2B5EF4-FFF2-40B4-BE49-F238E27FC236}">
                <a16:creationId xmlns:a16="http://schemas.microsoft.com/office/drawing/2014/main" id="{1E596F65-FFB7-4A44-BC6F-E792CDD63271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001735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6" name="Espace réservé pour une image  2">
            <a:extLst>
              <a:ext uri="{FF2B5EF4-FFF2-40B4-BE49-F238E27FC236}">
                <a16:creationId xmlns:a16="http://schemas.microsoft.com/office/drawing/2014/main" id="{ADD782FF-8DB5-3F4D-BD26-0F8CC4465BE6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5345454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7" name="Espace réservé pour une image  2">
            <a:extLst>
              <a:ext uri="{FF2B5EF4-FFF2-40B4-BE49-F238E27FC236}">
                <a16:creationId xmlns:a16="http://schemas.microsoft.com/office/drawing/2014/main" id="{DBEC5EF1-B102-DF45-A716-3FB3D4461F35}"/>
              </a:ext>
            </a:extLst>
          </p:cNvPr>
          <p:cNvSpPr>
            <a:spLocks noGrp="1"/>
          </p:cNvSpPr>
          <p:nvPr>
            <p:ph type="pic" idx="24"/>
          </p:nvPr>
        </p:nvSpPr>
        <p:spPr>
          <a:xfrm>
            <a:off x="7689173" y="2164221"/>
            <a:ext cx="2097025" cy="1491867"/>
          </a:xfrm>
          <a:noFill/>
          <a:ln w="15875">
            <a:noFill/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394DDA2-A02C-FE46-B8D9-A3C02E604F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30" name="Image 29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AB838B86-B336-384E-BB17-56ADF1FA2F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31" name="Sous-titre 2">
            <a:extLst>
              <a:ext uri="{FF2B5EF4-FFF2-40B4-BE49-F238E27FC236}">
                <a16:creationId xmlns:a16="http://schemas.microsoft.com/office/drawing/2014/main" id="{6C15C9FC-74D4-A942-8707-F0717EB653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05929053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6033FB66-4D22-1346-985E-D395C050416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26D046-4896-5C44-942B-3F25052DCF61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EBEE39D3-80A6-B240-B837-418CBA0214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CDB64A82-4661-6C46-8FD1-1C1F6FCC0BA5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8835BD8A-B712-4249-B6F9-49543DE0BEF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7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36D8A8A-F84D-D441-932D-6FFE02B3DE5E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3954096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4" name="Espace réservé pour une image  2">
            <a:extLst>
              <a:ext uri="{FF2B5EF4-FFF2-40B4-BE49-F238E27FC236}">
                <a16:creationId xmlns:a16="http://schemas.microsoft.com/office/drawing/2014/main" id="{E37522D1-C1AB-AF4B-A1AE-B90A5B3D3B4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7250175" y="2164221"/>
            <a:ext cx="3031334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69C8AE1-685A-134A-9B6B-32A234D49D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77434877-BCB5-6946-921A-36B237ADC5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9A8A3969-FA39-E945-8F00-44348E5F9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61847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F16BCDC9-D940-1D48-BD2E-68E66C7AD346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70C14B6B-635A-0A44-9262-AA90F5A86BE2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1" name="Image 1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0B86BA60-3F21-9E42-9B06-6679F69BE7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C167CDF9-E184-0842-9741-1687DB2AC7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CF5DC897-D201-E64F-8588-21EDC8F3CB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6606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424A4A1-BC7E-B74B-94C5-DA9D459F7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899109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ACB71C2-C0F3-2747-A888-787DED60A20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8" name="Image 17" descr="Une image contenant dessin&#10;&#10;Description générée automatiquement">
            <a:extLst>
              <a:ext uri="{FF2B5EF4-FFF2-40B4-BE49-F238E27FC236}">
                <a16:creationId xmlns:a16="http://schemas.microsoft.com/office/drawing/2014/main" id="{BE26602A-5332-4447-9232-C45026EBF51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6309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e 23">
            <a:extLst>
              <a:ext uri="{FF2B5EF4-FFF2-40B4-BE49-F238E27FC236}">
                <a16:creationId xmlns:a16="http://schemas.microsoft.com/office/drawing/2014/main" id="{A609BA30-9ABB-5246-A61F-475DF4734CD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2BA6996-C5FB-C240-A287-DBC4F8F6F528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6" name="Image 25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FC96610D-E8D5-2941-B692-C87701DB35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289173C-F437-184F-976C-AAE9C3634B5A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pour une image  2">
            <a:extLst>
              <a:ext uri="{FF2B5EF4-FFF2-40B4-BE49-F238E27FC236}">
                <a16:creationId xmlns:a16="http://schemas.microsoft.com/office/drawing/2014/main" id="{246B1A3E-D34E-474D-AEFA-A310EB96BEA3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58016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3" name="Espace réservé pour une image  2">
            <a:extLst>
              <a:ext uri="{FF2B5EF4-FFF2-40B4-BE49-F238E27FC236}">
                <a16:creationId xmlns:a16="http://schemas.microsoft.com/office/drawing/2014/main" id="{87443BE3-62E9-8240-8F82-56BE1617833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5094122" y="2164220"/>
            <a:ext cx="4193956" cy="3196383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0515B17-1475-DF48-8951-4FD6A3752D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2" name="Image 21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58B77458-59BD-604D-B62F-176DDAFF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416314FA-9107-DA48-B16B-0FBCCCC7616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83199577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19B1F97D-4589-AA4C-AECF-427A0CC94283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6969B9F-8E1A-3141-8F3D-585149B345B2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EF51A0F-09BE-D24A-984D-7790A7C06A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A6788A34-8FF3-814E-8C7A-E09056DB38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062F66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BF3BC04-1363-BE44-A6B6-8439620590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3" name="Image 22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254D86DA-7D56-B84F-A145-AF695DD161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24" name="Sous-titre 2">
            <a:extLst>
              <a:ext uri="{FF2B5EF4-FFF2-40B4-BE49-F238E27FC236}">
                <a16:creationId xmlns:a16="http://schemas.microsoft.com/office/drawing/2014/main" id="{6225EC24-0CE0-6C45-ACD6-AAB661B1B7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43227315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DC795B4F-44CA-E24D-AAFD-67C36903E1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D29A2-47CD-CB44-A8E2-F71FE8F16B3C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54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5B40146C-F1F2-D446-B11B-45B7DA2095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6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922E67AA-64AC-3D40-99BF-3DCADE455698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64C684E3-2D14-BC4A-ABAD-1824655149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14" name="Image 1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69ADFECB-E4C4-9144-B36B-2AE116BAD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018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17BD46-DD33-E846-840A-64F8363339F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à coins arrondis 13">
              <a:extLst>
                <a:ext uri="{FF2B5EF4-FFF2-40B4-BE49-F238E27FC236}">
                  <a16:creationId xmlns:a16="http://schemas.microsoft.com/office/drawing/2014/main" id="{84A7E104-ECC1-0840-8A23-7484D660C2A2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22" name="Image 21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C27916A9-BADE-9344-8EFA-B7A07B77D1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9" name="Rectangle à coins arrondis 13">
            <a:extLst>
              <a:ext uri="{FF2B5EF4-FFF2-40B4-BE49-F238E27FC236}">
                <a16:creationId xmlns:a16="http://schemas.microsoft.com/office/drawing/2014/main" id="{45858EA2-3834-1342-A06B-4338E8E0F80E}"/>
              </a:ext>
            </a:extLst>
          </p:cNvPr>
          <p:cNvSpPr/>
          <p:nvPr userDrawn="1"/>
        </p:nvSpPr>
        <p:spPr>
          <a:xfrm>
            <a:off x="0" y="6595088"/>
            <a:ext cx="12192000" cy="2629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238EA0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C209676-4BD5-0C40-9A6B-1C108ACB76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27867934-6A1D-484F-BD9C-6C028BE61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5365" y="196054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9B3DBBB-CE67-5B45-8347-4C8E5931AA2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5365" y="4473046"/>
            <a:ext cx="6879772" cy="84065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</a:t>
            </a:r>
            <a:br>
              <a:rPr lang="fr-FR" dirty="0"/>
            </a:br>
            <a:r>
              <a:rPr lang="fr-FR" dirty="0"/>
              <a:t>le sous-titres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31B6BF2F-B161-7345-AEF5-81D2BE7811F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2696" y="563881"/>
            <a:ext cx="718820" cy="1087120"/>
          </a:xfrm>
          <a:prstGeom prst="rect">
            <a:avLst/>
          </a:prstGeom>
        </p:spPr>
      </p:pic>
      <p:pic>
        <p:nvPicPr>
          <p:cNvPr id="24" name="Image 23" descr="Une image contenant dessin&#10;&#10;Description générée automatiquement">
            <a:extLst>
              <a:ext uri="{FF2B5EF4-FFF2-40B4-BE49-F238E27FC236}">
                <a16:creationId xmlns:a16="http://schemas.microsoft.com/office/drawing/2014/main" id="{5B53028D-1539-DA4F-A093-28F4BC0A80F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3703" y="6114853"/>
            <a:ext cx="691896" cy="272146"/>
          </a:xfrm>
          <a:prstGeom prst="rect">
            <a:avLst/>
          </a:prstGeom>
        </p:spPr>
      </p:pic>
      <p:sp>
        <p:nvSpPr>
          <p:cNvPr id="25" name="Espace réservé de la date 3">
            <a:extLst>
              <a:ext uri="{FF2B5EF4-FFF2-40B4-BE49-F238E27FC236}">
                <a16:creationId xmlns:a16="http://schemas.microsoft.com/office/drawing/2014/main" id="{30EEB240-4C58-BB45-AAB1-3028FD0311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11E028BC-ABA8-8D46-80A1-2579A1FF36D0}" type="datetime1">
              <a:rPr lang="fr-FR" smtClean="0"/>
              <a:pPr/>
              <a:t>19/05/2026</a:t>
            </a:fld>
            <a:endParaRPr lang="fr-FR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EFD2A798-B54B-134F-B657-D00729C3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27" name="Espace réservé du numéro de diapositive 5">
            <a:extLst>
              <a:ext uri="{FF2B5EF4-FFF2-40B4-BE49-F238E27FC236}">
                <a16:creationId xmlns:a16="http://schemas.microsoft.com/office/drawing/2014/main" id="{321CD571-ABE2-2443-9C11-C109C77C2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27547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737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E12DD8EE-3735-DC4A-9C1A-B56867D8159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1449AE2D-F20E-D94C-BDAE-D5D3BF2CE68C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1" name="Image 10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43D2333A-48DA-C543-8ECF-6803E521B9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FFEBF9B1-99AC-4F4B-A8FF-ECEE21077E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CF5DC897-D201-E64F-8588-21EDC8F3CB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6606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E424A4A1-BC7E-B74B-94C5-DA9D459F70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7" y="4899109"/>
            <a:ext cx="9380765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92E26C-F70E-BC4E-BF0E-88EA63B1E8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20" name="Image 19" descr="Une image contenant dessin&#10;&#10;Description générée automatiquement">
            <a:extLst>
              <a:ext uri="{FF2B5EF4-FFF2-40B4-BE49-F238E27FC236}">
                <a16:creationId xmlns:a16="http://schemas.microsoft.com/office/drawing/2014/main" id="{1DD14A55-A99D-C14A-A417-622FC54F5B5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2581A42D-10E7-844D-8DF2-150A1D1BE24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351E4EA1-C03F-DB43-9471-1A8C500F63A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9FB0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9ADE191D-AAFC-4940-A6C0-E0D48FF7CA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61263BA2-4E67-044B-99CB-7C5C320B22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Espace réservé pour une image  2">
            <a:extLst>
              <a:ext uri="{FF2B5EF4-FFF2-40B4-BE49-F238E27FC236}">
                <a16:creationId xmlns:a16="http://schemas.microsoft.com/office/drawing/2014/main" id="{32B836DA-FC27-2B4A-BED9-1EAF7512821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8284621" y="2466534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D49CC063-F95C-7942-A4F1-9C49A3666B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771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CEFFD27-0241-FF45-AB2B-56139A98DB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900216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948C1FF-4CBC-874F-BD11-47192809B19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6" name="Image 15" descr="Une image contenant dessin&#10;&#10;Description générée automatiquement">
            <a:extLst>
              <a:ext uri="{FF2B5EF4-FFF2-40B4-BE49-F238E27FC236}">
                <a16:creationId xmlns:a16="http://schemas.microsoft.com/office/drawing/2014/main" id="{84941C97-0709-3E4F-AA1D-9D13E48EDD3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30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5CAEAD29-66F7-3142-950D-BA42C82BEB3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à coins arrondis 13">
              <a:extLst>
                <a:ext uri="{FF2B5EF4-FFF2-40B4-BE49-F238E27FC236}">
                  <a16:creationId xmlns:a16="http://schemas.microsoft.com/office/drawing/2014/main" id="{9E84AAEA-5067-5245-9208-6C46A723228B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oundRect">
              <a:avLst>
                <a:gd name="adj" fmla="val 0"/>
              </a:avLst>
            </a:prstGeom>
            <a:solidFill>
              <a:srgbClr val="275476"/>
            </a:solidFill>
            <a:ln>
              <a:noFill/>
            </a:ln>
            <a:effectLst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238EA0"/>
                </a:solidFill>
              </a:endParaRPr>
            </a:p>
          </p:txBody>
        </p:sp>
        <p:pic>
          <p:nvPicPr>
            <p:cNvPr id="13" name="Image 12" descr="Une image contenant noir&#10;&#10;Description générée automatiquement">
              <a:extLst>
                <a:ext uri="{FF2B5EF4-FFF2-40B4-BE49-F238E27FC236}">
                  <a16:creationId xmlns:a16="http://schemas.microsoft.com/office/drawing/2014/main" id="{747059FB-DD6A-F649-AE5E-94F22EA916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1D8065E3-8CAB-C440-9070-FD425F9513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Espace réservé pour une image  2">
            <a:extLst>
              <a:ext uri="{FF2B5EF4-FFF2-40B4-BE49-F238E27FC236}">
                <a16:creationId xmlns:a16="http://schemas.microsoft.com/office/drawing/2014/main" id="{32B836DA-FC27-2B4A-BED9-1EAF75128212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8284621" y="2466534"/>
            <a:ext cx="3090951" cy="2843151"/>
          </a:xfr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25" name="Titre 1">
            <a:extLst>
              <a:ext uri="{FF2B5EF4-FFF2-40B4-BE49-F238E27FC236}">
                <a16:creationId xmlns:a16="http://schemas.microsoft.com/office/drawing/2014/main" id="{D49CC063-F95C-7942-A4F1-9C49A3666B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6428" y="2387713"/>
            <a:ext cx="6879772" cy="2512503"/>
          </a:xfrm>
        </p:spPr>
        <p:txBody>
          <a:bodyPr anchor="b">
            <a:noAutofit/>
          </a:bodyPr>
          <a:lstStyle>
            <a:lvl1pPr algn="l" fontAlgn="t">
              <a:lnSpc>
                <a:spcPct val="80000"/>
              </a:lnSpc>
              <a:defRPr sz="6600" b="1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</a:t>
            </a:r>
            <a:br>
              <a:rPr lang="fr-FR" dirty="0"/>
            </a:br>
            <a:r>
              <a:rPr lang="fr-FR" dirty="0"/>
              <a:t>et modifiez </a:t>
            </a:r>
            <a:br>
              <a:rPr lang="fr-FR" dirty="0"/>
            </a:br>
            <a:r>
              <a:rPr lang="fr-FR" dirty="0"/>
              <a:t>le titre</a:t>
            </a: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CEFFD27-0241-FF45-AB2B-56139A98DB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6428" y="4900216"/>
            <a:ext cx="6879772" cy="49782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200" b="0" i="0" cap="all" spc="-100" baseline="0">
                <a:solidFill>
                  <a:schemeClr val="bg1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et modifier le sous-titres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DCE8558-5A2D-9545-B93B-FE11C88C979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44583" y="638828"/>
            <a:ext cx="1020664" cy="1543619"/>
          </a:xfrm>
          <a:prstGeom prst="rect">
            <a:avLst/>
          </a:prstGeom>
        </p:spPr>
      </p:pic>
      <p:pic>
        <p:nvPicPr>
          <p:cNvPr id="16" name="Image 15" descr="Une image contenant dessin&#10;&#10;Description générée automatiquement">
            <a:extLst>
              <a:ext uri="{FF2B5EF4-FFF2-40B4-BE49-F238E27FC236}">
                <a16:creationId xmlns:a16="http://schemas.microsoft.com/office/drawing/2014/main" id="{EF58A6F7-E77F-EA4F-8322-94705A1EB62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44583" y="5776563"/>
            <a:ext cx="1039748" cy="40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9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429BA214-9371-944E-A983-485043506619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47996FB-9723-8B4B-96E6-4B76D968A847}"/>
                </a:ext>
              </a:extLst>
            </p:cNvPr>
            <p:cNvSpPr/>
            <p:nvPr userDrawn="1"/>
          </p:nvSpPr>
          <p:spPr>
            <a:xfrm>
              <a:off x="9981683" y="0"/>
              <a:ext cx="2210317" cy="6858000"/>
            </a:xfrm>
            <a:prstGeom prst="rect">
              <a:avLst/>
            </a:prstGeom>
            <a:solidFill>
              <a:srgbClr val="279F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 descr="Une image contenant parapluie&#10;&#10;Description générée automatiquement">
              <a:extLst>
                <a:ext uri="{FF2B5EF4-FFF2-40B4-BE49-F238E27FC236}">
                  <a16:creationId xmlns:a16="http://schemas.microsoft.com/office/drawing/2014/main" id="{4B140DA3-910F-F14C-8182-D2DD3BDD95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</p:grpSp>
      <p:sp>
        <p:nvSpPr>
          <p:cNvPr id="15" name="Espace réservé pour une image  2"/>
          <p:cNvSpPr>
            <a:spLocks noGrp="1"/>
          </p:cNvSpPr>
          <p:nvPr userDrawn="1">
            <p:ph type="pic" idx="13"/>
          </p:nvPr>
        </p:nvSpPr>
        <p:spPr>
          <a:xfrm>
            <a:off x="658016" y="2164221"/>
            <a:ext cx="1651011" cy="3196384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>
                    <a:lumMod val="8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16" name="Espace réservé de la date 3"/>
          <p:cNvSpPr>
            <a:spLocks noGrp="1"/>
          </p:cNvSpPr>
          <p:nvPr userDrawn="1">
            <p:ph type="dt" sz="half" idx="10"/>
          </p:nvPr>
        </p:nvSpPr>
        <p:spPr>
          <a:xfrm>
            <a:off x="476929" y="6595088"/>
            <a:ext cx="1984387" cy="262912"/>
          </a:xfrm>
          <a:noFill/>
        </p:spPr>
        <p:txBody>
          <a:bodyPr/>
          <a:lstStyle>
            <a:lvl1pPr algn="l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70A0ABD0-A38F-754B-BD4D-FACCB4E9B09B}" type="datetime1">
              <a:rPr lang="fr-FR" smtClean="0"/>
              <a:t>19/05/2026</a:t>
            </a:fld>
            <a:endParaRPr lang="fr-FR" dirty="0"/>
          </a:p>
        </p:txBody>
      </p:sp>
      <p:sp>
        <p:nvSpPr>
          <p:cNvPr id="17" name="Espace réservé du pied de page 4"/>
          <p:cNvSpPr>
            <a:spLocks noGrp="1"/>
          </p:cNvSpPr>
          <p:nvPr userDrawn="1">
            <p:ph type="ftr" sz="quarter" idx="11"/>
          </p:nvPr>
        </p:nvSpPr>
        <p:spPr>
          <a:xfrm>
            <a:off x="2582277" y="6595088"/>
            <a:ext cx="7027446" cy="262912"/>
          </a:xfrm>
          <a:noFill/>
        </p:spPr>
        <p:txBody>
          <a:bodyPr/>
          <a:lstStyle>
            <a:lvl1pPr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5"/>
          <p:cNvSpPr>
            <a:spLocks noGrp="1"/>
          </p:cNvSpPr>
          <p:nvPr userDrawn="1">
            <p:ph type="sldNum" sz="quarter" idx="12"/>
          </p:nvPr>
        </p:nvSpPr>
        <p:spPr>
          <a:xfrm>
            <a:off x="10662596" y="6595088"/>
            <a:ext cx="942470" cy="262912"/>
          </a:xfrm>
          <a:noFill/>
        </p:spPr>
        <p:txBody>
          <a:bodyPr/>
          <a:lstStyle>
            <a:lvl1pPr algn="r">
              <a:defRPr sz="1100">
                <a:solidFill>
                  <a:srgbClr val="062F66"/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fld id="{28339540-D090-C84C-BA1B-57ABB6E4F98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2" name="Espace réservé du texte 2"/>
          <p:cNvSpPr>
            <a:spLocks noGrp="1"/>
          </p:cNvSpPr>
          <p:nvPr userDrawn="1">
            <p:ph type="body" idx="14" hasCustomPrompt="1"/>
          </p:nvPr>
        </p:nvSpPr>
        <p:spPr>
          <a:xfrm>
            <a:off x="2594259" y="2164222"/>
            <a:ext cx="7102192" cy="135031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vellabore</a:t>
            </a:r>
            <a:r>
              <a:rPr lang="fr-FR" dirty="0"/>
              <a:t> </a:t>
            </a:r>
            <a:r>
              <a:rPr lang="fr-FR" dirty="0" err="1"/>
              <a:t>exerovid</a:t>
            </a:r>
            <a:r>
              <a:rPr lang="fr-FR" dirty="0"/>
              <a:t> que </a:t>
            </a:r>
            <a:r>
              <a:rPr lang="fr-FR" dirty="0" err="1"/>
              <a:t>nessentibus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dolecust</a:t>
            </a:r>
            <a:r>
              <a:rPr lang="fr-FR" dirty="0"/>
              <a:t>.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7DADF960-8C6C-8C44-BE51-FFD2196FCA14}"/>
              </a:ext>
            </a:extLst>
          </p:cNvPr>
          <p:cNvSpPr>
            <a:spLocks noGrp="1"/>
          </p:cNvSpPr>
          <p:nvPr userDrawn="1">
            <p:ph type="body" idx="15" hasCustomPrompt="1"/>
          </p:nvPr>
        </p:nvSpPr>
        <p:spPr>
          <a:xfrm>
            <a:off x="2594259" y="3668601"/>
            <a:ext cx="7102192" cy="1692004"/>
          </a:xfrm>
        </p:spPr>
        <p:txBody>
          <a:bodyPr>
            <a:no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D1214B"/>
              </a:buClr>
              <a:buSzTx/>
              <a:buFont typeface="+mj-lt"/>
              <a:buAutoNum type="arabicPeriod"/>
              <a:tabLst/>
              <a:defRPr lang="fr-FR" sz="1600" b="0" i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entury Gothic" panose="020B0502020202020204" pitchFamily="34" charset="0"/>
                <a:cs typeface="Arial Narrow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Quia non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numquam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eius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modi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tempora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incidunt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labore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et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dolore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magnam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aliquam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dirty="0"/>
              <a:t>Ajoutez votre texte ici. </a:t>
            </a:r>
          </a:p>
          <a:p>
            <a:pPr lvl="0"/>
            <a:r>
              <a:rPr lang="fr-FR" dirty="0" err="1"/>
              <a:t>Aciistios</a:t>
            </a:r>
            <a:r>
              <a:rPr lang="fr-FR" dirty="0"/>
              <a:t> </a:t>
            </a:r>
            <a:r>
              <a:rPr lang="fr-FR" dirty="0" err="1"/>
              <a:t>magnime</a:t>
            </a:r>
            <a:r>
              <a:rPr lang="fr-FR" dirty="0"/>
              <a:t> </a:t>
            </a:r>
            <a:r>
              <a:rPr lang="fr-FR" dirty="0" err="1"/>
              <a:t>eatur</a:t>
            </a:r>
            <a:r>
              <a:rPr lang="fr-FR" dirty="0"/>
              <a:t> </a:t>
            </a:r>
            <a:r>
              <a:rPr lang="fr-FR" dirty="0" err="1"/>
              <a:t>maxim</a:t>
            </a:r>
            <a:r>
              <a:rPr lang="fr-FR" dirty="0"/>
              <a:t> </a:t>
            </a:r>
            <a:r>
              <a:rPr lang="fr-FR" dirty="0" err="1"/>
              <a:t>earibusam</a:t>
            </a:r>
            <a:r>
              <a:rPr lang="fr-FR" dirty="0"/>
              <a:t> </a:t>
            </a:r>
            <a:r>
              <a:rPr lang="fr-FR" dirty="0" err="1"/>
              <a:t>estia</a:t>
            </a:r>
            <a:r>
              <a:rPr lang="fr-FR" dirty="0"/>
              <a:t> </a:t>
            </a:r>
            <a:r>
              <a:rPr lang="fr-FR" dirty="0" err="1"/>
              <a:t>ium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, </a:t>
            </a:r>
            <a:r>
              <a:rPr lang="fr-FR" dirty="0" err="1"/>
              <a:t>ommodit</a:t>
            </a:r>
            <a:r>
              <a:rPr lang="fr-FR" dirty="0"/>
              <a:t> </a:t>
            </a:r>
            <a:r>
              <a:rPr lang="fr-FR" dirty="0" err="1"/>
              <a:t>liquas</a:t>
            </a:r>
            <a:r>
              <a:rPr lang="fr-FR" dirty="0"/>
              <a:t> </a:t>
            </a:r>
            <a:r>
              <a:rPr lang="fr-FR" dirty="0" err="1"/>
              <a:t>imi</a:t>
            </a:r>
            <a:r>
              <a:rPr lang="fr-FR" dirty="0"/>
              <a:t>, qui </a:t>
            </a:r>
            <a:r>
              <a:rPr lang="fr-FR" dirty="0" err="1"/>
              <a:t>blab</a:t>
            </a:r>
            <a:r>
              <a:rPr lang="fr-FR" dirty="0"/>
              <a:t> ide </a:t>
            </a:r>
            <a:r>
              <a:rPr lang="fr-FR" dirty="0" err="1"/>
              <a:t>plam</a:t>
            </a:r>
            <a:r>
              <a:rPr lang="fr-FR" dirty="0"/>
              <a:t>, si </a:t>
            </a:r>
            <a:r>
              <a:rPr lang="fr-FR" dirty="0" err="1"/>
              <a:t>utemquo</a:t>
            </a:r>
            <a:r>
              <a:rPr lang="fr-FR" dirty="0"/>
              <a:t> id qui </a:t>
            </a:r>
            <a:r>
              <a:rPr lang="fr-FR" dirty="0" err="1"/>
              <a:t>cores</a:t>
            </a:r>
            <a:r>
              <a:rPr lang="fr-FR" dirty="0"/>
              <a:t> </a:t>
            </a:r>
            <a:r>
              <a:rPr lang="fr-FR" dirty="0" err="1"/>
              <a:t>explia</a:t>
            </a:r>
            <a:r>
              <a:rPr lang="fr-FR" dirty="0"/>
              <a:t> non </a:t>
            </a:r>
            <a:r>
              <a:rPr lang="fr-FR" dirty="0" err="1"/>
              <a:t>nonsequis</a:t>
            </a:r>
            <a:r>
              <a:rPr lang="fr-FR" dirty="0"/>
              <a:t> quia </a:t>
            </a:r>
            <a:r>
              <a:rPr lang="fr-FR" dirty="0" err="1"/>
              <a:t>consequam</a:t>
            </a:r>
            <a:r>
              <a:rPr lang="fr-FR" dirty="0"/>
              <a:t> </a:t>
            </a:r>
            <a:r>
              <a:rPr lang="fr-FR" dirty="0" err="1"/>
              <a:t>aliquae</a:t>
            </a:r>
            <a:r>
              <a:rPr lang="fr-FR" dirty="0"/>
              <a:t> </a:t>
            </a:r>
            <a:r>
              <a:rPr lang="fr-FR" dirty="0" err="1"/>
              <a:t>asi</a:t>
            </a:r>
            <a:r>
              <a:rPr lang="fr-FR" dirty="0"/>
              <a:t> </a:t>
            </a:r>
            <a:r>
              <a:rPr lang="fr-FR" dirty="0" err="1"/>
              <a:t>cus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  <a:p>
            <a:pPr marL="228600" indent="-228600">
              <a:spcBef>
                <a:spcPts val="600"/>
              </a:spcBef>
              <a:buClr>
                <a:srgbClr val="D1214B"/>
              </a:buClr>
              <a:buFont typeface="+mj-lt"/>
              <a:buAutoNum type="arabicPeriod"/>
            </a:pP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Quaerat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voluptatem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. Ut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enim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ad minima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veniam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,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quis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nostrum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exercitationem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  <a:r>
              <a:rPr lang="fr-FR" sz="1600" dirty="0" err="1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ullam</a:t>
            </a:r>
            <a:r>
              <a:rPr lang="fr-FR" sz="1600" dirty="0">
                <a:solidFill>
                  <a:srgbClr val="595959"/>
                </a:solidFill>
                <a:latin typeface="Century Gothic" pitchFamily="34" charset="0"/>
                <a:cs typeface="Myriad Pro Semibold"/>
              </a:rPr>
              <a:t> </a:t>
            </a:r>
          </a:p>
        </p:txBody>
      </p:sp>
      <p:sp>
        <p:nvSpPr>
          <p:cNvPr id="10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581150" y="1091998"/>
            <a:ext cx="8959735" cy="331852"/>
          </a:xfrm>
        </p:spPr>
        <p:txBody>
          <a:bodyPr wrap="none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 i="0" cap="all" baseline="0">
                <a:solidFill>
                  <a:srgbClr val="062F66"/>
                </a:solidFill>
                <a:latin typeface="Century Gothic" panose="020B0502020202020204" pitchFamily="34" charset="0"/>
                <a:ea typeface="Aktiv Grotesk Light" panose="020B04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E136A7E0-6B88-7142-9B58-666EB20CA5E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6810" y="570102"/>
            <a:ext cx="713895" cy="1080898"/>
          </a:xfrm>
          <a:prstGeom prst="rect">
            <a:avLst/>
          </a:prstGeom>
        </p:spPr>
      </p:pic>
      <p:pic>
        <p:nvPicPr>
          <p:cNvPr id="24" name="Image 23" descr="Une image contenant horloge, dessin&#10;&#10;Description générée automatiquement">
            <a:extLst>
              <a:ext uri="{FF2B5EF4-FFF2-40B4-BE49-F238E27FC236}">
                <a16:creationId xmlns:a16="http://schemas.microsoft.com/office/drawing/2014/main" id="{418D4FC3-1DA8-C346-8B90-1E3D17CCDC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0892" y="6114854"/>
            <a:ext cx="713895" cy="280799"/>
          </a:xfrm>
          <a:prstGeom prst="rect">
            <a:avLst/>
          </a:prstGeom>
        </p:spPr>
      </p:pic>
      <p:sp>
        <p:nvSpPr>
          <p:cNvPr id="19" name="Titre 1">
            <a:extLst>
              <a:ext uri="{FF2B5EF4-FFF2-40B4-BE49-F238E27FC236}">
                <a16:creationId xmlns:a16="http://schemas.microsoft.com/office/drawing/2014/main" id="{A8F233E3-F95B-1B4D-A640-961FDFBE8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1161" y="570102"/>
            <a:ext cx="8959839" cy="484341"/>
          </a:xfrm>
        </p:spPr>
        <p:txBody>
          <a:bodyPr wrap="none" anchor="t" anchorCtr="0">
            <a:normAutofit/>
          </a:bodyPr>
          <a:lstStyle>
            <a:lvl1pPr algn="l" fontAlgn="b">
              <a:lnSpc>
                <a:spcPct val="80000"/>
              </a:lnSpc>
              <a:defRPr sz="4000" b="1" i="0" cap="all" spc="-100" baseline="0">
                <a:solidFill>
                  <a:srgbClr val="279FB0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19680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2094C-553E-864D-8361-98FCD6A69A0B}" type="datetime1">
              <a:rPr lang="fr-FR" smtClean="0"/>
              <a:t>19/05/2026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9540-D090-C84C-BA1B-57ABB6E4F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42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isel.imtbs-tsp.eu/foire-aux-questions/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pour une image  9">
            <a:extLst>
              <a:ext uri="{FF2B5EF4-FFF2-40B4-BE49-F238E27FC236}">
                <a16:creationId xmlns:a16="http://schemas.microsoft.com/office/drawing/2014/main" id="{391FFB31-627F-4046-A8FD-A299CF5F6FCC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2"/>
          <a:stretch>
            <a:fillRect/>
          </a:stretch>
        </p:blipFill>
        <p:spPr>
          <a:xfrm>
            <a:off x="57283" y="2021942"/>
            <a:ext cx="1638987" cy="2518311"/>
          </a:xfr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681143B-D1FF-2C41-A923-A9700D007CF9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667871" y="4185032"/>
            <a:ext cx="3524129" cy="2823239"/>
          </a:xfrm>
        </p:spPr>
        <p:txBody>
          <a:bodyPr/>
          <a:lstStyle/>
          <a:p>
            <a:pPr algn="ctr"/>
            <a:r>
              <a:rPr lang="fr-FR" sz="1400" u="sng" dirty="0"/>
              <a:t>Adresse à donner </a:t>
            </a:r>
            <a:r>
              <a:rPr lang="fr-FR" sz="1400" dirty="0"/>
              <a:t>:</a:t>
            </a:r>
          </a:p>
          <a:p>
            <a:pPr algn="ctr"/>
            <a:r>
              <a:rPr lang="fr-FR" sz="1400" dirty="0"/>
              <a:t>MAISEL Sud Paris</a:t>
            </a:r>
          </a:p>
          <a:p>
            <a:pPr algn="ctr"/>
            <a:r>
              <a:rPr lang="fr-FR" sz="1400" dirty="0"/>
              <a:t>5 rue Charles Fourier</a:t>
            </a:r>
          </a:p>
          <a:p>
            <a:pPr algn="ctr"/>
            <a:r>
              <a:rPr lang="fr-FR" sz="1400" dirty="0"/>
              <a:t>91011 Evry Courcouronnes</a:t>
            </a:r>
          </a:p>
          <a:p>
            <a:pPr algn="ctr"/>
            <a:r>
              <a:rPr lang="fr-FR" sz="1400" dirty="0"/>
              <a:t>infomaisel@imtbs-tsp.eu</a:t>
            </a:r>
          </a:p>
          <a:p>
            <a:pPr algn="ctr"/>
            <a:r>
              <a:rPr lang="fr-FR" sz="1400" dirty="0"/>
              <a:t>+33 (0)1 60 76 40 70</a:t>
            </a:r>
          </a:p>
          <a:p>
            <a:pPr algn="ctr"/>
            <a:r>
              <a:rPr lang="fr-FR" sz="1400" b="1" dirty="0"/>
              <a:t>Pour plus d’informations sur la MAISEL : 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https://maisel.imtbs-tsp.eu/foire-aux-questions/</a:t>
            </a:r>
            <a:endParaRPr lang="fr-FR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endParaRPr lang="fr-FR" sz="1400" dirty="0"/>
          </a:p>
        </p:txBody>
      </p:sp>
      <p:sp>
        <p:nvSpPr>
          <p:cNvPr id="6" name="Sous-titre 5">
            <a:extLst>
              <a:ext uri="{FF2B5EF4-FFF2-40B4-BE49-F238E27FC236}">
                <a16:creationId xmlns:a16="http://schemas.microsoft.com/office/drawing/2014/main" id="{86338723-1C5D-AB49-B31E-1960DDB4E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1150" y="787201"/>
            <a:ext cx="8959735" cy="33185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BOOKING PERIOD FOR INTERNATIONAL STUDENTS – </a:t>
            </a:r>
            <a:r>
              <a:rPr lang="fr-FR" dirty="0" err="1"/>
              <a:t>September</a:t>
            </a:r>
            <a:r>
              <a:rPr lang="fr-FR" dirty="0"/>
              <a:t> 2026 </a:t>
            </a:r>
            <a:r>
              <a:rPr lang="fr-FR" dirty="0" err="1"/>
              <a:t>intake</a:t>
            </a:r>
            <a:endParaRPr lang="fr-FR" dirty="0"/>
          </a:p>
          <a:p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5508C9-FBEF-F447-943C-F894242B35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161" y="278550"/>
            <a:ext cx="8959839" cy="484341"/>
          </a:xfrm>
        </p:spPr>
        <p:txBody>
          <a:bodyPr>
            <a:normAutofit fontScale="90000"/>
          </a:bodyPr>
          <a:lstStyle/>
          <a:p>
            <a:r>
              <a:rPr lang="fr-FR" dirty="0"/>
              <a:t>La MAISEL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C570F6A1-162D-410D-85E7-A55366FE0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881842"/>
              </p:ext>
            </p:extLst>
          </p:nvPr>
        </p:nvGraphicFramePr>
        <p:xfrm>
          <a:off x="1870746" y="1484850"/>
          <a:ext cx="7290033" cy="37918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0011">
                  <a:extLst>
                    <a:ext uri="{9D8B030D-6E8A-4147-A177-3AD203B41FA5}">
                      <a16:colId xmlns:a16="http://schemas.microsoft.com/office/drawing/2014/main" val="1728080264"/>
                    </a:ext>
                  </a:extLst>
                </a:gridCol>
                <a:gridCol w="2430011">
                  <a:extLst>
                    <a:ext uri="{9D8B030D-6E8A-4147-A177-3AD203B41FA5}">
                      <a16:colId xmlns:a16="http://schemas.microsoft.com/office/drawing/2014/main" val="979581774"/>
                    </a:ext>
                  </a:extLst>
                </a:gridCol>
                <a:gridCol w="2430011">
                  <a:extLst>
                    <a:ext uri="{9D8B030D-6E8A-4147-A177-3AD203B41FA5}">
                      <a16:colId xmlns:a16="http://schemas.microsoft.com/office/drawing/2014/main" val="431578934"/>
                    </a:ext>
                  </a:extLst>
                </a:gridCol>
              </a:tblGrid>
              <a:tr h="83347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PROGRAM</a:t>
                      </a:r>
                      <a:endParaRPr lang="fr-FR" sz="1600" b="1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Opening reservations</a:t>
                      </a:r>
                      <a:endParaRPr lang="fr-FR" sz="16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Closing reservations</a:t>
                      </a:r>
                      <a:endParaRPr lang="fr-FR" sz="1600" b="1" i="0" u="none" strike="noStrike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592387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Double Diplôme &amp; AST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22/06/2026 - 14h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24/06/2026 - 14h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0977396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Exchange program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22/06/2026 - 14h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24/06/2026 - 14h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7161035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Master Of Science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06/07/2026 - 14h 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08/07/2026 - 14h 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3746954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DNM - IPParis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03/08/2026 - 14h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05/08/2026 - 14h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1234474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>
                          <a:effectLst/>
                        </a:rPr>
                        <a:t>DNM - IPParis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12/08/2026 - 14h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14/08/2026 - 14h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4420174"/>
                  </a:ext>
                </a:extLst>
              </a:tr>
              <a:tr h="29698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Etudiant FISA (APP)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08/07/2026 - 14h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10/07/2026 - 14h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56748157"/>
                  </a:ext>
                </a:extLst>
              </a:tr>
              <a:tr h="2969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05/08/2026 - 14h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07/08/2026 - 14h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88784423"/>
                  </a:ext>
                </a:extLst>
              </a:tr>
              <a:tr h="29698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Concours Mines Télécom (CMT)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07/08/2026 - 14h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12/08/2026 - 14h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37208813"/>
                  </a:ext>
                </a:extLst>
              </a:tr>
              <a:tr h="28548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400" u="none" strike="noStrike" dirty="0">
                          <a:effectLst/>
                        </a:rPr>
                        <a:t>Mastère spécialisé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29/06/2026 - 14h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01/07/2026 - 14h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69608688"/>
                  </a:ext>
                </a:extLst>
              </a:tr>
              <a:tr h="2969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20/08/2026 - 14h</a:t>
                      </a:r>
                      <a:endParaRPr lang="fr-FR" sz="16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21/08/2026 - 14h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56132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14735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4">
      <a:dk1>
        <a:srgbClr val="000000"/>
      </a:dk1>
      <a:lt1>
        <a:srgbClr val="FFFFFF"/>
      </a:lt1>
      <a:dk2>
        <a:srgbClr val="062E65"/>
      </a:dk2>
      <a:lt2>
        <a:srgbClr val="275476"/>
      </a:lt2>
      <a:accent1>
        <a:srgbClr val="279FB0"/>
      </a:accent1>
      <a:accent2>
        <a:srgbClr val="F19538"/>
      </a:accent2>
      <a:accent3>
        <a:srgbClr val="E2355A"/>
      </a:accent3>
      <a:accent4>
        <a:srgbClr val="A3C445"/>
      </a:accent4>
      <a:accent5>
        <a:srgbClr val="CACACA"/>
      </a:accent5>
      <a:accent6>
        <a:srgbClr val="919191"/>
      </a:accent6>
      <a:hlink>
        <a:srgbClr val="000000"/>
      </a:hlink>
      <a:folHlink>
        <a:srgbClr val="000000"/>
      </a:folHlink>
    </a:clrScheme>
    <a:fontScheme name="Bureau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148</Words>
  <Application>Microsoft Office PowerPoint</Application>
  <PresentationFormat>Grand écran</PresentationFormat>
  <Paragraphs>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1_Thème Office</vt:lpstr>
      <vt:lpstr>La MAISEL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MAISEL</dc:title>
  <dc:creator>Florent MARIE</dc:creator>
  <cp:lastModifiedBy>Isabelle TOUFFET</cp:lastModifiedBy>
  <cp:revision>18</cp:revision>
  <dcterms:created xsi:type="dcterms:W3CDTF">2025-06-30T09:26:02Z</dcterms:created>
  <dcterms:modified xsi:type="dcterms:W3CDTF">2026-05-19T15:29:34Z</dcterms:modified>
</cp:coreProperties>
</file>